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EE025F-E338-407C-B6D0-631636A4F0C6}" v="1" dt="2024-11-25T07:58:45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1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ita Beloborodov (Student)" userId="fa3bacda-5c6d-4000-9e36-042fa154b543" providerId="ADAL" clId="{8AEE025F-E338-407C-B6D0-631636A4F0C6}"/>
    <pc:docChg chg="undo custSel addSld modSld">
      <pc:chgData name="Nikita Beloborodov (Student)" userId="fa3bacda-5c6d-4000-9e36-042fa154b543" providerId="ADAL" clId="{8AEE025F-E338-407C-B6D0-631636A4F0C6}" dt="2024-11-25T08:02:51.171" v="373" actId="20577"/>
      <pc:docMkLst>
        <pc:docMk/>
      </pc:docMkLst>
      <pc:sldChg chg="modSp new mod">
        <pc:chgData name="Nikita Beloborodov (Student)" userId="fa3bacda-5c6d-4000-9e36-042fa154b543" providerId="ADAL" clId="{8AEE025F-E338-407C-B6D0-631636A4F0C6}" dt="2024-11-25T07:58:09.176" v="63" actId="403"/>
        <pc:sldMkLst>
          <pc:docMk/>
          <pc:sldMk cId="2982232311" sldId="256"/>
        </pc:sldMkLst>
        <pc:spChg chg="mod">
          <ac:chgData name="Nikita Beloborodov (Student)" userId="fa3bacda-5c6d-4000-9e36-042fa154b543" providerId="ADAL" clId="{8AEE025F-E338-407C-B6D0-631636A4F0C6}" dt="2024-11-25T07:57:57.897" v="45" actId="20577"/>
          <ac:spMkLst>
            <pc:docMk/>
            <pc:sldMk cId="2982232311" sldId="256"/>
            <ac:spMk id="2" creationId="{82857B13-F2E9-D2D4-44EC-E257D74D3319}"/>
          </ac:spMkLst>
        </pc:spChg>
        <pc:spChg chg="mod">
          <ac:chgData name="Nikita Beloborodov (Student)" userId="fa3bacda-5c6d-4000-9e36-042fa154b543" providerId="ADAL" clId="{8AEE025F-E338-407C-B6D0-631636A4F0C6}" dt="2024-11-25T07:58:09.176" v="63" actId="403"/>
          <ac:spMkLst>
            <pc:docMk/>
            <pc:sldMk cId="2982232311" sldId="256"/>
            <ac:spMk id="3" creationId="{F46B691D-20B1-777C-3BC6-6150D8E6CD88}"/>
          </ac:spMkLst>
        </pc:spChg>
      </pc:sldChg>
      <pc:sldChg chg="addSp delSp modSp new mod">
        <pc:chgData name="Nikita Beloborodov (Student)" userId="fa3bacda-5c6d-4000-9e36-042fa154b543" providerId="ADAL" clId="{8AEE025F-E338-407C-B6D0-631636A4F0C6}" dt="2024-11-25T07:58:45.524" v="104"/>
        <pc:sldMkLst>
          <pc:docMk/>
          <pc:sldMk cId="3396892283" sldId="257"/>
        </pc:sldMkLst>
        <pc:spChg chg="mod">
          <ac:chgData name="Nikita Beloborodov (Student)" userId="fa3bacda-5c6d-4000-9e36-042fa154b543" providerId="ADAL" clId="{8AEE025F-E338-407C-B6D0-631636A4F0C6}" dt="2024-11-25T07:58:32.136" v="102" actId="20577"/>
          <ac:spMkLst>
            <pc:docMk/>
            <pc:sldMk cId="3396892283" sldId="257"/>
            <ac:spMk id="2" creationId="{A2D1618B-8EF0-B8C8-56D4-3EAF5D0C0516}"/>
          </ac:spMkLst>
        </pc:spChg>
        <pc:spChg chg="del">
          <ac:chgData name="Nikita Beloborodov (Student)" userId="fa3bacda-5c6d-4000-9e36-042fa154b543" providerId="ADAL" clId="{8AEE025F-E338-407C-B6D0-631636A4F0C6}" dt="2024-11-25T07:58:45.524" v="104"/>
          <ac:spMkLst>
            <pc:docMk/>
            <pc:sldMk cId="3396892283" sldId="257"/>
            <ac:spMk id="3" creationId="{B46AB9A9-2A64-253A-5D3D-072FEFD5C0DB}"/>
          </ac:spMkLst>
        </pc:spChg>
        <pc:graphicFrameChg chg="add mod">
          <ac:chgData name="Nikita Beloborodov (Student)" userId="fa3bacda-5c6d-4000-9e36-042fa154b543" providerId="ADAL" clId="{8AEE025F-E338-407C-B6D0-631636A4F0C6}" dt="2024-11-25T07:58:45.524" v="104"/>
          <ac:graphicFrameMkLst>
            <pc:docMk/>
            <pc:sldMk cId="3396892283" sldId="257"/>
            <ac:graphicFrameMk id="4" creationId="{3C223742-6FD7-6C10-8F1D-949F16E816F5}"/>
          </ac:graphicFrameMkLst>
        </pc:graphicFrameChg>
      </pc:sldChg>
      <pc:sldChg chg="modSp new mod">
        <pc:chgData name="Nikita Beloborodov (Student)" userId="fa3bacda-5c6d-4000-9e36-042fa154b543" providerId="ADAL" clId="{8AEE025F-E338-407C-B6D0-631636A4F0C6}" dt="2024-11-25T08:00:50.535" v="173" actId="20577"/>
        <pc:sldMkLst>
          <pc:docMk/>
          <pc:sldMk cId="2766530507" sldId="258"/>
        </pc:sldMkLst>
        <pc:spChg chg="mod">
          <ac:chgData name="Nikita Beloborodov (Student)" userId="fa3bacda-5c6d-4000-9e36-042fa154b543" providerId="ADAL" clId="{8AEE025F-E338-407C-B6D0-631636A4F0C6}" dt="2024-11-25T08:00:24.640" v="124" actId="20577"/>
          <ac:spMkLst>
            <pc:docMk/>
            <pc:sldMk cId="2766530507" sldId="258"/>
            <ac:spMk id="2" creationId="{44CF04DD-BE94-7075-56DE-56777E41D35E}"/>
          </ac:spMkLst>
        </pc:spChg>
        <pc:spChg chg="mod">
          <ac:chgData name="Nikita Beloborodov (Student)" userId="fa3bacda-5c6d-4000-9e36-042fa154b543" providerId="ADAL" clId="{8AEE025F-E338-407C-B6D0-631636A4F0C6}" dt="2024-11-25T08:00:50.535" v="173" actId="20577"/>
          <ac:spMkLst>
            <pc:docMk/>
            <pc:sldMk cId="2766530507" sldId="258"/>
            <ac:spMk id="3" creationId="{15EE7341-749B-B874-C4A4-4E2FA5710A3C}"/>
          </ac:spMkLst>
        </pc:spChg>
      </pc:sldChg>
      <pc:sldChg chg="modSp new mod">
        <pc:chgData name="Nikita Beloborodov (Student)" userId="fa3bacda-5c6d-4000-9e36-042fa154b543" providerId="ADAL" clId="{8AEE025F-E338-407C-B6D0-631636A4F0C6}" dt="2024-11-25T08:02:51.171" v="373" actId="20577"/>
        <pc:sldMkLst>
          <pc:docMk/>
          <pc:sldMk cId="2632472565" sldId="259"/>
        </pc:sldMkLst>
        <pc:spChg chg="mod">
          <ac:chgData name="Nikita Beloborodov (Student)" userId="fa3bacda-5c6d-4000-9e36-042fa154b543" providerId="ADAL" clId="{8AEE025F-E338-407C-B6D0-631636A4F0C6}" dt="2024-11-25T08:01:07.566" v="195" actId="20577"/>
          <ac:spMkLst>
            <pc:docMk/>
            <pc:sldMk cId="2632472565" sldId="259"/>
            <ac:spMk id="2" creationId="{98A2C42A-30B9-9628-06D9-58D9D9A0C50C}"/>
          </ac:spMkLst>
        </pc:spChg>
        <pc:spChg chg="mod">
          <ac:chgData name="Nikita Beloborodov (Student)" userId="fa3bacda-5c6d-4000-9e36-042fa154b543" providerId="ADAL" clId="{8AEE025F-E338-407C-B6D0-631636A4F0C6}" dt="2024-11-25T08:02:51.171" v="373" actId="20577"/>
          <ac:spMkLst>
            <pc:docMk/>
            <pc:sldMk cId="2632472565" sldId="259"/>
            <ac:spMk id="3" creationId="{B75A80D6-1152-D191-2377-27F6F7C9A4E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937324\Downloads\memberships_2024-11-21_02_35_09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'memberships_2024-11-21_02_35_09'!$J$1</c:f>
              <c:strCache>
                <c:ptCount val="1"/>
                <c:pt idx="0">
                  <c:v>Number of members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'memberships_2024-11-21_02_35_09'!$I$2:$I$83</c:f>
              <c:numCache>
                <c:formatCode>d/mm/yyyy;@</c:formatCode>
                <c:ptCount val="82"/>
                <c:pt idx="0">
                  <c:v>45230.330555555556</c:v>
                </c:pt>
                <c:pt idx="1">
                  <c:v>45230.331250000003</c:v>
                </c:pt>
                <c:pt idx="2">
                  <c:v>45230.331250000003</c:v>
                </c:pt>
                <c:pt idx="3">
                  <c:v>45230.331944444442</c:v>
                </c:pt>
                <c:pt idx="4">
                  <c:v>45230.347916666666</c:v>
                </c:pt>
                <c:pt idx="5">
                  <c:v>45231.04791666667</c:v>
                </c:pt>
                <c:pt idx="6">
                  <c:v>45231.174305555556</c:v>
                </c:pt>
                <c:pt idx="7">
                  <c:v>45231.247916666667</c:v>
                </c:pt>
                <c:pt idx="8">
                  <c:v>45231.258333333331</c:v>
                </c:pt>
                <c:pt idx="9">
                  <c:v>45232.309027777781</c:v>
                </c:pt>
                <c:pt idx="10">
                  <c:v>45234.234027777777</c:v>
                </c:pt>
                <c:pt idx="11">
                  <c:v>45278.074999999997</c:v>
                </c:pt>
                <c:pt idx="12">
                  <c:v>45279.324999999997</c:v>
                </c:pt>
                <c:pt idx="13">
                  <c:v>45279.325694444444</c:v>
                </c:pt>
                <c:pt idx="14">
                  <c:v>45279.32708333333</c:v>
                </c:pt>
                <c:pt idx="15">
                  <c:v>45279.32708333333</c:v>
                </c:pt>
                <c:pt idx="16">
                  <c:v>45279.327777777777</c:v>
                </c:pt>
                <c:pt idx="17">
                  <c:v>45279.328472222223</c:v>
                </c:pt>
                <c:pt idx="18">
                  <c:v>45279.328472222223</c:v>
                </c:pt>
                <c:pt idx="19">
                  <c:v>45279.328472222223</c:v>
                </c:pt>
                <c:pt idx="20">
                  <c:v>45279.330555555556</c:v>
                </c:pt>
                <c:pt idx="21">
                  <c:v>45300.834027777775</c:v>
                </c:pt>
                <c:pt idx="22">
                  <c:v>45321.131249999999</c:v>
                </c:pt>
                <c:pt idx="23">
                  <c:v>45321.138194444444</c:v>
                </c:pt>
                <c:pt idx="24">
                  <c:v>45324.309027777781</c:v>
                </c:pt>
                <c:pt idx="25">
                  <c:v>45325.368750000001</c:v>
                </c:pt>
                <c:pt idx="26">
                  <c:v>45330.231944444444</c:v>
                </c:pt>
                <c:pt idx="27">
                  <c:v>45335.314583333333</c:v>
                </c:pt>
                <c:pt idx="28">
                  <c:v>45337.622916666667</c:v>
                </c:pt>
                <c:pt idx="29">
                  <c:v>45343.144444444442</c:v>
                </c:pt>
                <c:pt idx="30">
                  <c:v>45343.148611111108</c:v>
                </c:pt>
                <c:pt idx="31">
                  <c:v>45343.197916666664</c:v>
                </c:pt>
                <c:pt idx="32">
                  <c:v>45343.199305555558</c:v>
                </c:pt>
                <c:pt idx="33">
                  <c:v>45343.199305555558</c:v>
                </c:pt>
                <c:pt idx="34">
                  <c:v>45343.208333333336</c:v>
                </c:pt>
                <c:pt idx="35">
                  <c:v>45343.211111111108</c:v>
                </c:pt>
                <c:pt idx="36">
                  <c:v>45343.211111111108</c:v>
                </c:pt>
                <c:pt idx="37">
                  <c:v>45343.213194444441</c:v>
                </c:pt>
                <c:pt idx="38">
                  <c:v>45343.213888888888</c:v>
                </c:pt>
                <c:pt idx="39">
                  <c:v>45343.213888888888</c:v>
                </c:pt>
                <c:pt idx="40">
                  <c:v>45343.243055555555</c:v>
                </c:pt>
                <c:pt idx="41">
                  <c:v>45343.425694444442</c:v>
                </c:pt>
                <c:pt idx="42">
                  <c:v>45344.183333333334</c:v>
                </c:pt>
                <c:pt idx="43">
                  <c:v>45344.183333333334</c:v>
                </c:pt>
                <c:pt idx="44">
                  <c:v>45344.185416666667</c:v>
                </c:pt>
                <c:pt idx="45">
                  <c:v>45346.101388888892</c:v>
                </c:pt>
                <c:pt idx="46">
                  <c:v>45346.39166666667</c:v>
                </c:pt>
                <c:pt idx="47">
                  <c:v>45348.131944444445</c:v>
                </c:pt>
                <c:pt idx="48">
                  <c:v>45348.334722222222</c:v>
                </c:pt>
                <c:pt idx="49">
                  <c:v>45351.279166666667</c:v>
                </c:pt>
                <c:pt idx="50">
                  <c:v>45352.281944444447</c:v>
                </c:pt>
                <c:pt idx="51">
                  <c:v>45353.28125</c:v>
                </c:pt>
                <c:pt idx="52">
                  <c:v>45353.463888888888</c:v>
                </c:pt>
                <c:pt idx="53">
                  <c:v>45364.15625</c:v>
                </c:pt>
                <c:pt idx="54">
                  <c:v>45399.994444444441</c:v>
                </c:pt>
                <c:pt idx="55">
                  <c:v>45410.079861111109</c:v>
                </c:pt>
                <c:pt idx="56">
                  <c:v>45417.438194444447</c:v>
                </c:pt>
                <c:pt idx="57">
                  <c:v>45423.998611111114</c:v>
                </c:pt>
                <c:pt idx="58">
                  <c:v>45442.104166666664</c:v>
                </c:pt>
                <c:pt idx="59">
                  <c:v>45477.650694444441</c:v>
                </c:pt>
                <c:pt idx="60">
                  <c:v>45491.175000000003</c:v>
                </c:pt>
                <c:pt idx="61">
                  <c:v>45491.18472222222</c:v>
                </c:pt>
                <c:pt idx="62">
                  <c:v>45491.201388888891</c:v>
                </c:pt>
                <c:pt idx="63">
                  <c:v>45491.210416666669</c:v>
                </c:pt>
                <c:pt idx="64">
                  <c:v>45495.306944444441</c:v>
                </c:pt>
                <c:pt idx="65">
                  <c:v>45497.12777777778</c:v>
                </c:pt>
                <c:pt idx="66">
                  <c:v>45497.130555555559</c:v>
                </c:pt>
                <c:pt idx="67">
                  <c:v>45497.178472222222</c:v>
                </c:pt>
                <c:pt idx="68">
                  <c:v>45497.180555555555</c:v>
                </c:pt>
                <c:pt idx="69">
                  <c:v>45497.185416666667</c:v>
                </c:pt>
                <c:pt idx="70">
                  <c:v>45497.225694444445</c:v>
                </c:pt>
                <c:pt idx="71">
                  <c:v>45497.227777777778</c:v>
                </c:pt>
                <c:pt idx="72">
                  <c:v>45497.317361111112</c:v>
                </c:pt>
                <c:pt idx="73">
                  <c:v>45497.791666666664</c:v>
                </c:pt>
                <c:pt idx="74">
                  <c:v>45498.105555555558</c:v>
                </c:pt>
                <c:pt idx="75">
                  <c:v>45501.331250000003</c:v>
                </c:pt>
                <c:pt idx="76">
                  <c:v>45529.201388888891</c:v>
                </c:pt>
                <c:pt idx="77">
                  <c:v>45529.599305555559</c:v>
                </c:pt>
                <c:pt idx="78">
                  <c:v>45535.509027777778</c:v>
                </c:pt>
                <c:pt idx="79">
                  <c:v>45551.245138888888</c:v>
                </c:pt>
                <c:pt idx="80">
                  <c:v>45586.13958333333</c:v>
                </c:pt>
              </c:numCache>
            </c:numRef>
          </c:cat>
          <c:val>
            <c:numRef>
              <c:f>'memberships_2024-11-21_02_35_09'!$J$2:$J$83</c:f>
              <c:numCache>
                <c:formatCode>0</c:formatCode>
                <c:ptCount val="8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F7-4839-B688-019389221E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8875160"/>
        <c:axId val="448876240"/>
      </c:lineChart>
      <c:dateAx>
        <c:axId val="448875160"/>
        <c:scaling>
          <c:orientation val="minMax"/>
        </c:scaling>
        <c:delete val="0"/>
        <c:axPos val="b"/>
        <c:numFmt formatCode="d/mm/yy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876240"/>
        <c:crosses val="autoZero"/>
        <c:auto val="1"/>
        <c:lblOffset val="100"/>
        <c:baseTimeUnit val="days"/>
      </c:dateAx>
      <c:valAx>
        <c:axId val="44887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875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4D4BB-E403-0A42-0B24-A44B84228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46C639-5C8A-275C-CD9A-1C679B7DA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5B71D-6753-8150-4616-56A4DAF04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EF344-709E-769B-56C9-9A21B0644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50003-DD33-CABC-9CAC-3A3CBB7FF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64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F53A-1A23-60BB-F79C-D00848A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2A54F8-BAA6-60C5-7974-99B89F156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F4CFF-0DC0-B392-79A2-694DBBACE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6051E-2938-671D-977B-C37AC1EE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A65DC-DDC1-27F3-6F87-21CD04B33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016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5EED39-92CC-47CB-D02E-05BBEC4FD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1EBD2-1B17-2B77-755C-A96B8F934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C1F56-61BF-8A38-1F15-7655AA35E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4C8BD-2534-DFCC-A92E-968D53792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224C8-7A27-77BE-222F-F540ADA97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776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69F6A-68D8-4694-F3BA-7E5FF04E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AE896-15F4-92AC-5763-F60DEC062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CCF72-409A-0C92-92E4-88288CB2A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D6A30-C439-9734-AC37-47181484F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267D6-CDF2-7B0C-FAD5-737E5398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831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F735C-1BF4-1C15-47E7-34AB614CA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A1AA0-C1A6-9437-5715-AB16D88EA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5B2F1-7D6B-923A-9F23-DF76B399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90006-F762-8692-ECE8-6C62AB67F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3D440-C8C0-DC15-7B81-C891B1A1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653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74465-902B-A65A-4C93-66E0F92F5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CA7BA-D5CF-B5DE-80D0-658EC6E78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78798-3915-5AEC-C803-87E3D86BE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54B381-3FD5-8BD4-29C2-B39B5257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E53174-9F27-E7C5-B1F5-8F3A223AD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D60BA-0EB8-58CF-5364-3A42DE8BC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444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A3DA-8287-7C4E-92B2-C64FF267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E6E3D-F28C-48B9-D80B-25992A0C7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0E9CE-BCF6-5CB0-5FCA-BC43385FF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F4EF6-CFAD-9310-1549-1A7D1F7C4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1563F-7F9A-8703-B871-5957D688E2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B98E24-2855-675F-1028-FC0540E3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65CC61-E546-F72A-6C7D-9CEAAC032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C5CFA8-8FAD-E0F0-F771-FD20A1758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927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6EE4-EB2C-9A1C-F61A-724E2BF0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436B4B-18A2-C075-C655-3D57B367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1815C5-9E31-0ACE-8239-1C3975573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E09D28-9089-2F11-218C-495B27DF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02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55D674-34C0-C38F-2A42-2A15F461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184936-E2AF-2F26-6650-1C317099A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A99AD-7230-B042-8FCF-24F94A32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14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9E8ED-E8BB-30C3-7C21-F078C155E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561A7-B2DC-76C6-04E3-015213DBC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931A3E-B0F4-66E1-88E7-9E1112A2B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66EC7-4DE4-801A-2FE3-F6C1B2A69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254329-2458-9FA9-9C36-B5195B942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91D1-A5AB-3254-6D43-A4148EF8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243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1B720-208C-6307-ACFE-06A03DCCD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F36963-F03A-BE71-B07A-04A46813EB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D882B-B519-70AA-8A06-8B3C02665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32F2A-EACB-3E12-75CD-064806B4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3F0C4-4713-445E-4592-FF2DBCBB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5A1A5-A84A-7CEF-D9C8-9F0A71DFE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09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A16D85-8744-00A6-41C4-8A9FFEA23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D944C-6C10-3B7D-150B-70750214E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60EA5-EF12-59B3-A744-B7D0F825A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68648B-A7E2-4B22-BD31-423C92B33626}" type="datetimeFigureOut">
              <a:rPr lang="en-AU" smtClean="0"/>
              <a:t>25/11/2024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D6D36-0C7D-1E8C-2860-4F7E641294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E5D92-4E0E-A03D-D460-2427878DC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C169C9-16BA-4E71-9A29-BCC96E0FA2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065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7B13-F2E9-D2D4-44EC-E257D74D33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Curtin Geoscientists and Engineers Club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6B691D-20B1-777C-3BC6-6150D8E6CD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Secretary report</a:t>
            </a:r>
          </a:p>
        </p:txBody>
      </p:sp>
    </p:spTree>
    <p:extLst>
      <p:ext uri="{BB962C8B-B14F-4D97-AF65-F5344CB8AC3E}">
        <p14:creationId xmlns:p14="http://schemas.microsoft.com/office/powerpoint/2010/main" val="298223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1618B-8EF0-B8C8-56D4-3EAF5D0C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Membership numbers and changes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223742-6FD7-6C10-8F1D-949F16E816F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689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F04DD-BE94-7075-56DE-56777E41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Committee meetings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7341-749B-B874-C4A4-4E2FA571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Two committee meetings held last year</a:t>
            </a:r>
          </a:p>
        </p:txBody>
      </p:sp>
    </p:spTree>
    <p:extLst>
      <p:ext uri="{BB962C8B-B14F-4D97-AF65-F5344CB8AC3E}">
        <p14:creationId xmlns:p14="http://schemas.microsoft.com/office/powerpoint/2010/main" val="276653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2C42A-30B9-9628-06D9-58D9D9A0C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New committee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A80D6-1152-D191-2377-27F6F7C9A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Invite new treasurer</a:t>
            </a:r>
          </a:p>
          <a:p>
            <a:r>
              <a:rPr lang="en-AU" dirty="0"/>
              <a:t>Make an elections of submitted candidates</a:t>
            </a:r>
          </a:p>
        </p:txBody>
      </p:sp>
    </p:spTree>
    <p:extLst>
      <p:ext uri="{BB962C8B-B14F-4D97-AF65-F5344CB8AC3E}">
        <p14:creationId xmlns:p14="http://schemas.microsoft.com/office/powerpoint/2010/main" val="263247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Curtin Geoscientists and Engineers Club</vt:lpstr>
      <vt:lpstr>Membership numbers and changes</vt:lpstr>
      <vt:lpstr>Committee meetings </vt:lpstr>
      <vt:lpstr>New committee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Nikita Beloborodov (Student)</dc:creator>
  <cp:lastModifiedBy>Nikita Beloborodov (Student)</cp:lastModifiedBy>
  <cp:revision>1</cp:revision>
  <dcterms:created xsi:type="dcterms:W3CDTF">2024-11-25T07:57:23Z</dcterms:created>
  <dcterms:modified xsi:type="dcterms:W3CDTF">2024-11-25T08:02:53Z</dcterms:modified>
</cp:coreProperties>
</file>