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68" r:id="rId3"/>
    <p:sldId id="273" r:id="rId4"/>
    <p:sldId id="272" r:id="rId5"/>
    <p:sldId id="271" r:id="rId6"/>
    <p:sldId id="262" r:id="rId7"/>
    <p:sldId id="280" r:id="rId8"/>
    <p:sldId id="290" r:id="rId9"/>
    <p:sldId id="263" r:id="rId10"/>
    <p:sldId id="264" r:id="rId11"/>
    <p:sldId id="265" r:id="rId12"/>
    <p:sldId id="270" r:id="rId13"/>
    <p:sldId id="256" r:id="rId14"/>
    <p:sldId id="260" r:id="rId15"/>
    <p:sldId id="261" r:id="rId16"/>
    <p:sldId id="279" r:id="rId17"/>
    <p:sldId id="281" r:id="rId18"/>
    <p:sldId id="289" r:id="rId19"/>
    <p:sldId id="288"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E2A700"/>
    <a:srgbClr val="FFD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7" d="100"/>
          <a:sy n="117" d="100"/>
        </p:scale>
        <p:origin x="2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0937324\Downloads\memberships_2024-11-21_02_35_09.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'memberships_2024-11-21_02_35_09'!$J$1</c:f>
              <c:strCache>
                <c:ptCount val="1"/>
                <c:pt idx="0">
                  <c:v>Number of members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'memberships_2024-11-21_02_35_09'!$I$2:$I$83</c:f>
              <c:numCache>
                <c:formatCode>d/mm/yyyy;@</c:formatCode>
                <c:ptCount val="82"/>
                <c:pt idx="0">
                  <c:v>45230.330555555556</c:v>
                </c:pt>
                <c:pt idx="1">
                  <c:v>45230.331250000003</c:v>
                </c:pt>
                <c:pt idx="2">
                  <c:v>45230.331250000003</c:v>
                </c:pt>
                <c:pt idx="3">
                  <c:v>45230.331944444442</c:v>
                </c:pt>
                <c:pt idx="4">
                  <c:v>45230.347916666666</c:v>
                </c:pt>
                <c:pt idx="5">
                  <c:v>45231.04791666667</c:v>
                </c:pt>
                <c:pt idx="6">
                  <c:v>45231.174305555556</c:v>
                </c:pt>
                <c:pt idx="7">
                  <c:v>45231.247916666667</c:v>
                </c:pt>
                <c:pt idx="8">
                  <c:v>45231.258333333331</c:v>
                </c:pt>
                <c:pt idx="9">
                  <c:v>45232.309027777781</c:v>
                </c:pt>
                <c:pt idx="10">
                  <c:v>45234.234027777777</c:v>
                </c:pt>
                <c:pt idx="11">
                  <c:v>45278.074999999997</c:v>
                </c:pt>
                <c:pt idx="12">
                  <c:v>45279.324999999997</c:v>
                </c:pt>
                <c:pt idx="13">
                  <c:v>45279.325694444444</c:v>
                </c:pt>
                <c:pt idx="14">
                  <c:v>45279.32708333333</c:v>
                </c:pt>
                <c:pt idx="15">
                  <c:v>45279.32708333333</c:v>
                </c:pt>
                <c:pt idx="16">
                  <c:v>45279.327777777777</c:v>
                </c:pt>
                <c:pt idx="17">
                  <c:v>45279.328472222223</c:v>
                </c:pt>
                <c:pt idx="18">
                  <c:v>45279.328472222223</c:v>
                </c:pt>
                <c:pt idx="19">
                  <c:v>45279.328472222223</c:v>
                </c:pt>
                <c:pt idx="20">
                  <c:v>45279.330555555556</c:v>
                </c:pt>
                <c:pt idx="21">
                  <c:v>45300.834027777775</c:v>
                </c:pt>
                <c:pt idx="22">
                  <c:v>45321.131249999999</c:v>
                </c:pt>
                <c:pt idx="23">
                  <c:v>45321.138194444444</c:v>
                </c:pt>
                <c:pt idx="24">
                  <c:v>45324.309027777781</c:v>
                </c:pt>
                <c:pt idx="25">
                  <c:v>45325.368750000001</c:v>
                </c:pt>
                <c:pt idx="26">
                  <c:v>45330.231944444444</c:v>
                </c:pt>
                <c:pt idx="27">
                  <c:v>45335.314583333333</c:v>
                </c:pt>
                <c:pt idx="28">
                  <c:v>45337.622916666667</c:v>
                </c:pt>
                <c:pt idx="29">
                  <c:v>45343.144444444442</c:v>
                </c:pt>
                <c:pt idx="30">
                  <c:v>45343.148611111108</c:v>
                </c:pt>
                <c:pt idx="31">
                  <c:v>45343.197916666664</c:v>
                </c:pt>
                <c:pt idx="32">
                  <c:v>45343.199305555558</c:v>
                </c:pt>
                <c:pt idx="33">
                  <c:v>45343.199305555558</c:v>
                </c:pt>
                <c:pt idx="34">
                  <c:v>45343.208333333336</c:v>
                </c:pt>
                <c:pt idx="35">
                  <c:v>45343.211111111108</c:v>
                </c:pt>
                <c:pt idx="36">
                  <c:v>45343.211111111108</c:v>
                </c:pt>
                <c:pt idx="37">
                  <c:v>45343.213194444441</c:v>
                </c:pt>
                <c:pt idx="38">
                  <c:v>45343.213888888888</c:v>
                </c:pt>
                <c:pt idx="39">
                  <c:v>45343.213888888888</c:v>
                </c:pt>
                <c:pt idx="40">
                  <c:v>45343.243055555555</c:v>
                </c:pt>
                <c:pt idx="41">
                  <c:v>45343.425694444442</c:v>
                </c:pt>
                <c:pt idx="42">
                  <c:v>45344.183333333334</c:v>
                </c:pt>
                <c:pt idx="43">
                  <c:v>45344.183333333334</c:v>
                </c:pt>
                <c:pt idx="44">
                  <c:v>45344.185416666667</c:v>
                </c:pt>
                <c:pt idx="45">
                  <c:v>45346.101388888892</c:v>
                </c:pt>
                <c:pt idx="46">
                  <c:v>45346.39166666667</c:v>
                </c:pt>
                <c:pt idx="47">
                  <c:v>45348.131944444445</c:v>
                </c:pt>
                <c:pt idx="48">
                  <c:v>45348.334722222222</c:v>
                </c:pt>
                <c:pt idx="49">
                  <c:v>45351.279166666667</c:v>
                </c:pt>
                <c:pt idx="50">
                  <c:v>45352.281944444447</c:v>
                </c:pt>
                <c:pt idx="51">
                  <c:v>45353.28125</c:v>
                </c:pt>
                <c:pt idx="52">
                  <c:v>45353.463888888888</c:v>
                </c:pt>
                <c:pt idx="53">
                  <c:v>45364.15625</c:v>
                </c:pt>
                <c:pt idx="54">
                  <c:v>45399.994444444441</c:v>
                </c:pt>
                <c:pt idx="55">
                  <c:v>45410.079861111109</c:v>
                </c:pt>
                <c:pt idx="56">
                  <c:v>45417.438194444447</c:v>
                </c:pt>
                <c:pt idx="57">
                  <c:v>45423.998611111114</c:v>
                </c:pt>
                <c:pt idx="58">
                  <c:v>45442.104166666664</c:v>
                </c:pt>
                <c:pt idx="59">
                  <c:v>45477.650694444441</c:v>
                </c:pt>
                <c:pt idx="60">
                  <c:v>45491.175000000003</c:v>
                </c:pt>
                <c:pt idx="61">
                  <c:v>45491.18472222222</c:v>
                </c:pt>
                <c:pt idx="62">
                  <c:v>45491.201388888891</c:v>
                </c:pt>
                <c:pt idx="63">
                  <c:v>45491.210416666669</c:v>
                </c:pt>
                <c:pt idx="64">
                  <c:v>45495.306944444441</c:v>
                </c:pt>
                <c:pt idx="65">
                  <c:v>45497.12777777778</c:v>
                </c:pt>
                <c:pt idx="66">
                  <c:v>45497.130555555559</c:v>
                </c:pt>
                <c:pt idx="67">
                  <c:v>45497.178472222222</c:v>
                </c:pt>
                <c:pt idx="68">
                  <c:v>45497.180555555555</c:v>
                </c:pt>
                <c:pt idx="69">
                  <c:v>45497.185416666667</c:v>
                </c:pt>
                <c:pt idx="70">
                  <c:v>45497.225694444445</c:v>
                </c:pt>
                <c:pt idx="71">
                  <c:v>45497.227777777778</c:v>
                </c:pt>
                <c:pt idx="72">
                  <c:v>45497.317361111112</c:v>
                </c:pt>
                <c:pt idx="73">
                  <c:v>45497.791666666664</c:v>
                </c:pt>
                <c:pt idx="74">
                  <c:v>45498.105555555558</c:v>
                </c:pt>
                <c:pt idx="75">
                  <c:v>45501.331250000003</c:v>
                </c:pt>
                <c:pt idx="76">
                  <c:v>45529.201388888891</c:v>
                </c:pt>
                <c:pt idx="77">
                  <c:v>45529.599305555559</c:v>
                </c:pt>
                <c:pt idx="78">
                  <c:v>45535.509027777778</c:v>
                </c:pt>
                <c:pt idx="79">
                  <c:v>45551.245138888888</c:v>
                </c:pt>
                <c:pt idx="80">
                  <c:v>45586.13958333333</c:v>
                </c:pt>
              </c:numCache>
            </c:numRef>
          </c:cat>
          <c:val>
            <c:numRef>
              <c:f>'memberships_2024-11-21_02_35_09'!$J$2:$J$83</c:f>
              <c:numCache>
                <c:formatCode>0</c:formatCode>
                <c:ptCount val="8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numCache>
            </c:numRef>
          </c:val>
          <c:smooth val="0"/>
          <c:extLst>
            <c:ext xmlns:c16="http://schemas.microsoft.com/office/drawing/2014/chart" uri="{C3380CC4-5D6E-409C-BE32-E72D297353CC}">
              <c16:uniqueId val="{00000000-3E28-465D-883C-39F9E5BC1B70}"/>
            </c:ext>
          </c:extLst>
        </c:ser>
        <c:dLbls>
          <c:showLegendKey val="0"/>
          <c:showVal val="0"/>
          <c:showCatName val="0"/>
          <c:showSerName val="0"/>
          <c:showPercent val="0"/>
          <c:showBubbleSize val="0"/>
        </c:dLbls>
        <c:marker val="1"/>
        <c:smooth val="0"/>
        <c:axId val="448875160"/>
        <c:axId val="448876240"/>
      </c:lineChart>
      <c:dateAx>
        <c:axId val="448875160"/>
        <c:scaling>
          <c:orientation val="minMax"/>
        </c:scaling>
        <c:delete val="0"/>
        <c:axPos val="b"/>
        <c:numFmt formatCode="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876240"/>
        <c:crosses val="autoZero"/>
        <c:auto val="1"/>
        <c:lblOffset val="100"/>
        <c:baseTimeUnit val="days"/>
      </c:dateAx>
      <c:valAx>
        <c:axId val="44887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8751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839AE-0E5A-4439-BDD7-94FCA4BBCA9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AU"/>
        </a:p>
      </dgm:t>
    </dgm:pt>
    <dgm:pt modelId="{B54EB49F-6E70-4BC6-BC5E-B7A81800DD1A}">
      <dgm:prSet phldrT="[Text]"/>
      <dgm:spPr/>
      <dgm:t>
        <a:bodyPr/>
        <a:lstStyle/>
        <a:p>
          <a:r>
            <a:rPr lang="en-US" dirty="0"/>
            <a:t>Affiliations</a:t>
          </a:r>
          <a:endParaRPr lang="en-AU" dirty="0"/>
        </a:p>
      </dgm:t>
    </dgm:pt>
    <dgm:pt modelId="{6B0C739E-6A51-4129-96C5-2DDF22CA1582}" type="parTrans" cxnId="{94C4115F-F053-4944-B048-AA9472CECF05}">
      <dgm:prSet/>
      <dgm:spPr/>
      <dgm:t>
        <a:bodyPr/>
        <a:lstStyle/>
        <a:p>
          <a:endParaRPr lang="en-AU"/>
        </a:p>
      </dgm:t>
    </dgm:pt>
    <dgm:pt modelId="{3BD5E6EF-FC30-4715-B097-0C714A9B0338}" type="sibTrans" cxnId="{94C4115F-F053-4944-B048-AA9472CECF05}">
      <dgm:prSet/>
      <dgm:spPr/>
      <dgm:t>
        <a:bodyPr/>
        <a:lstStyle/>
        <a:p>
          <a:endParaRPr lang="en-AU"/>
        </a:p>
      </dgm:t>
    </dgm:pt>
    <dgm:pt modelId="{5203883F-3212-4D4E-B673-06E3E2A96211}">
      <dgm:prSet phldrT="[Text]"/>
      <dgm:spPr/>
      <dgm:t>
        <a:bodyPr/>
        <a:lstStyle/>
        <a:p>
          <a:r>
            <a:rPr lang="en-US" dirty="0"/>
            <a:t>ASEG</a:t>
          </a:r>
          <a:endParaRPr lang="en-AU" dirty="0"/>
        </a:p>
      </dgm:t>
    </dgm:pt>
    <dgm:pt modelId="{650B772D-F05F-401D-BC77-04442DD12D90}" type="parTrans" cxnId="{AD646572-5348-4A51-B27B-409796C85348}">
      <dgm:prSet/>
      <dgm:spPr/>
      <dgm:t>
        <a:bodyPr/>
        <a:lstStyle/>
        <a:p>
          <a:endParaRPr lang="en-AU"/>
        </a:p>
      </dgm:t>
    </dgm:pt>
    <dgm:pt modelId="{568215FC-29DE-4498-9071-EA8A5694E05D}" type="sibTrans" cxnId="{AD646572-5348-4A51-B27B-409796C85348}">
      <dgm:prSet/>
      <dgm:spPr/>
      <dgm:t>
        <a:bodyPr/>
        <a:lstStyle/>
        <a:p>
          <a:endParaRPr lang="en-AU"/>
        </a:p>
      </dgm:t>
    </dgm:pt>
    <dgm:pt modelId="{FDC151BF-4B8E-4C8F-9C3B-4CD56858D07A}">
      <dgm:prSet phldrT="[Text]"/>
      <dgm:spPr/>
      <dgm:t>
        <a:bodyPr/>
        <a:lstStyle/>
        <a:p>
          <a:r>
            <a:rPr lang="en-US" dirty="0"/>
            <a:t>SEG</a:t>
          </a:r>
          <a:endParaRPr lang="en-AU" dirty="0"/>
        </a:p>
      </dgm:t>
    </dgm:pt>
    <dgm:pt modelId="{048C346B-D911-4411-A0DC-F646E06080D8}" type="parTrans" cxnId="{30686360-58CE-47BC-9308-7357B5232CCA}">
      <dgm:prSet/>
      <dgm:spPr/>
      <dgm:t>
        <a:bodyPr/>
        <a:lstStyle/>
        <a:p>
          <a:endParaRPr lang="en-AU"/>
        </a:p>
      </dgm:t>
    </dgm:pt>
    <dgm:pt modelId="{1827B06E-A859-43B3-873E-BC355507E37C}" type="sibTrans" cxnId="{30686360-58CE-47BC-9308-7357B5232CCA}">
      <dgm:prSet/>
      <dgm:spPr/>
      <dgm:t>
        <a:bodyPr/>
        <a:lstStyle/>
        <a:p>
          <a:endParaRPr lang="en-AU"/>
        </a:p>
      </dgm:t>
    </dgm:pt>
    <dgm:pt modelId="{C7B120E7-DB20-486E-AC78-E1548A9C368F}">
      <dgm:prSet phldrT="[Text]"/>
      <dgm:spPr/>
      <dgm:t>
        <a:bodyPr/>
        <a:lstStyle/>
        <a:p>
          <a:r>
            <a:rPr lang="en-US" dirty="0"/>
            <a:t>EAGE</a:t>
          </a:r>
          <a:endParaRPr lang="en-AU" dirty="0"/>
        </a:p>
      </dgm:t>
    </dgm:pt>
    <dgm:pt modelId="{C20FFBCD-3037-44B4-A374-6E3D66CF6439}" type="parTrans" cxnId="{AB6E00EE-CF70-4EF7-9AD4-456F51D1610A}">
      <dgm:prSet/>
      <dgm:spPr/>
      <dgm:t>
        <a:bodyPr/>
        <a:lstStyle/>
        <a:p>
          <a:endParaRPr lang="en-AU"/>
        </a:p>
      </dgm:t>
    </dgm:pt>
    <dgm:pt modelId="{26029C59-3279-4B68-9B08-32C8E1152DFC}" type="sibTrans" cxnId="{AB6E00EE-CF70-4EF7-9AD4-456F51D1610A}">
      <dgm:prSet/>
      <dgm:spPr/>
      <dgm:t>
        <a:bodyPr/>
        <a:lstStyle/>
        <a:p>
          <a:endParaRPr lang="en-AU"/>
        </a:p>
      </dgm:t>
    </dgm:pt>
    <dgm:pt modelId="{83511755-196E-48CC-B68B-395BD7E31907}" type="pres">
      <dgm:prSet presAssocID="{C19839AE-0E5A-4439-BDD7-94FCA4BBCA91}" presName="Name0" presStyleCnt="0">
        <dgm:presLayoutVars>
          <dgm:chPref val="1"/>
          <dgm:dir/>
          <dgm:animOne val="branch"/>
          <dgm:animLvl val="lvl"/>
          <dgm:resizeHandles val="exact"/>
        </dgm:presLayoutVars>
      </dgm:prSet>
      <dgm:spPr/>
    </dgm:pt>
    <dgm:pt modelId="{BC2EE95D-EE33-49C3-88D2-E8D651A4E6B1}" type="pres">
      <dgm:prSet presAssocID="{B54EB49F-6E70-4BC6-BC5E-B7A81800DD1A}" presName="root1" presStyleCnt="0"/>
      <dgm:spPr/>
    </dgm:pt>
    <dgm:pt modelId="{DCFA21A2-4D86-49AA-8D68-976CC0DDB84F}" type="pres">
      <dgm:prSet presAssocID="{B54EB49F-6E70-4BC6-BC5E-B7A81800DD1A}" presName="LevelOneTextNode" presStyleLbl="node0" presStyleIdx="0" presStyleCnt="1" custScaleY="71443">
        <dgm:presLayoutVars>
          <dgm:chPref val="3"/>
        </dgm:presLayoutVars>
      </dgm:prSet>
      <dgm:spPr/>
    </dgm:pt>
    <dgm:pt modelId="{17CF3E88-0BF9-4775-B3DC-05DCFA41F9E7}" type="pres">
      <dgm:prSet presAssocID="{B54EB49F-6E70-4BC6-BC5E-B7A81800DD1A}" presName="level2hierChild" presStyleCnt="0"/>
      <dgm:spPr/>
    </dgm:pt>
    <dgm:pt modelId="{5AA8EBE3-671B-4A30-B626-F83C476C1BDD}" type="pres">
      <dgm:prSet presAssocID="{650B772D-F05F-401D-BC77-04442DD12D90}" presName="conn2-1" presStyleLbl="parChTrans1D2" presStyleIdx="0" presStyleCnt="3"/>
      <dgm:spPr/>
    </dgm:pt>
    <dgm:pt modelId="{B328E556-1B67-4B9E-84EF-BA736C92E8F9}" type="pres">
      <dgm:prSet presAssocID="{650B772D-F05F-401D-BC77-04442DD12D90}" presName="connTx" presStyleLbl="parChTrans1D2" presStyleIdx="0" presStyleCnt="3"/>
      <dgm:spPr/>
    </dgm:pt>
    <dgm:pt modelId="{99921EA9-F4E8-4F25-B792-E4B39E5C396F}" type="pres">
      <dgm:prSet presAssocID="{5203883F-3212-4D4E-B673-06E3E2A96211}" presName="root2" presStyleCnt="0"/>
      <dgm:spPr/>
    </dgm:pt>
    <dgm:pt modelId="{87B462F4-9711-4205-8F32-2BDF30840AC6}" type="pres">
      <dgm:prSet presAssocID="{5203883F-3212-4D4E-B673-06E3E2A96211}" presName="LevelTwoTextNode" presStyleLbl="node2" presStyleIdx="0" presStyleCnt="3">
        <dgm:presLayoutVars>
          <dgm:chPref val="3"/>
        </dgm:presLayoutVars>
      </dgm:prSet>
      <dgm:spPr/>
    </dgm:pt>
    <dgm:pt modelId="{38ADDCBE-89CD-42D3-840A-C725D2F85382}" type="pres">
      <dgm:prSet presAssocID="{5203883F-3212-4D4E-B673-06E3E2A96211}" presName="level3hierChild" presStyleCnt="0"/>
      <dgm:spPr/>
    </dgm:pt>
    <dgm:pt modelId="{FF979F81-A5B2-4352-97B1-F48A21521B31}" type="pres">
      <dgm:prSet presAssocID="{048C346B-D911-4411-A0DC-F646E06080D8}" presName="conn2-1" presStyleLbl="parChTrans1D2" presStyleIdx="1" presStyleCnt="3"/>
      <dgm:spPr/>
    </dgm:pt>
    <dgm:pt modelId="{2E73786F-1D12-49BF-8972-1B75C48D6BFB}" type="pres">
      <dgm:prSet presAssocID="{048C346B-D911-4411-A0DC-F646E06080D8}" presName="connTx" presStyleLbl="parChTrans1D2" presStyleIdx="1" presStyleCnt="3"/>
      <dgm:spPr/>
    </dgm:pt>
    <dgm:pt modelId="{15167D77-E4BB-4BA0-B71A-FBFB14A043A9}" type="pres">
      <dgm:prSet presAssocID="{FDC151BF-4B8E-4C8F-9C3B-4CD56858D07A}" presName="root2" presStyleCnt="0"/>
      <dgm:spPr/>
    </dgm:pt>
    <dgm:pt modelId="{AC7C7E66-1BD9-4279-B9ED-4FE977CC82FC}" type="pres">
      <dgm:prSet presAssocID="{FDC151BF-4B8E-4C8F-9C3B-4CD56858D07A}" presName="LevelTwoTextNode" presStyleLbl="node2" presStyleIdx="1" presStyleCnt="3">
        <dgm:presLayoutVars>
          <dgm:chPref val="3"/>
        </dgm:presLayoutVars>
      </dgm:prSet>
      <dgm:spPr/>
    </dgm:pt>
    <dgm:pt modelId="{B4EE8EEC-2455-4AE0-AB9F-51C4677229EB}" type="pres">
      <dgm:prSet presAssocID="{FDC151BF-4B8E-4C8F-9C3B-4CD56858D07A}" presName="level3hierChild" presStyleCnt="0"/>
      <dgm:spPr/>
    </dgm:pt>
    <dgm:pt modelId="{6DB1692E-B711-4E9A-B6B1-7401F0AA0C73}" type="pres">
      <dgm:prSet presAssocID="{C20FFBCD-3037-44B4-A374-6E3D66CF6439}" presName="conn2-1" presStyleLbl="parChTrans1D2" presStyleIdx="2" presStyleCnt="3"/>
      <dgm:spPr/>
    </dgm:pt>
    <dgm:pt modelId="{792AC73D-98B2-409D-8498-5B3F9892CC8F}" type="pres">
      <dgm:prSet presAssocID="{C20FFBCD-3037-44B4-A374-6E3D66CF6439}" presName="connTx" presStyleLbl="parChTrans1D2" presStyleIdx="2" presStyleCnt="3"/>
      <dgm:spPr/>
    </dgm:pt>
    <dgm:pt modelId="{259695FD-A048-4945-B049-5AB5DF2AB0A8}" type="pres">
      <dgm:prSet presAssocID="{C7B120E7-DB20-486E-AC78-E1548A9C368F}" presName="root2" presStyleCnt="0"/>
      <dgm:spPr/>
    </dgm:pt>
    <dgm:pt modelId="{95E671FE-03C5-4911-9A33-4FE46CB9ED15}" type="pres">
      <dgm:prSet presAssocID="{C7B120E7-DB20-486E-AC78-E1548A9C368F}" presName="LevelTwoTextNode" presStyleLbl="node2" presStyleIdx="2" presStyleCnt="3">
        <dgm:presLayoutVars>
          <dgm:chPref val="3"/>
        </dgm:presLayoutVars>
      </dgm:prSet>
      <dgm:spPr/>
    </dgm:pt>
    <dgm:pt modelId="{2EED7D42-D543-49CC-9AE3-AD315CA1224C}" type="pres">
      <dgm:prSet presAssocID="{C7B120E7-DB20-486E-AC78-E1548A9C368F}" presName="level3hierChild" presStyleCnt="0"/>
      <dgm:spPr/>
    </dgm:pt>
  </dgm:ptLst>
  <dgm:cxnLst>
    <dgm:cxn modelId="{68A3F512-26DB-4699-8C05-5B0645142E61}" type="presOf" srcId="{C19839AE-0E5A-4439-BDD7-94FCA4BBCA91}" destId="{83511755-196E-48CC-B68B-395BD7E31907}" srcOrd="0" destOrd="0" presId="urn:microsoft.com/office/officeart/2008/layout/HorizontalMultiLevelHierarchy"/>
    <dgm:cxn modelId="{7A934219-A55F-498A-B576-EF360764245D}" type="presOf" srcId="{650B772D-F05F-401D-BC77-04442DD12D90}" destId="{5AA8EBE3-671B-4A30-B626-F83C476C1BDD}" srcOrd="0" destOrd="0" presId="urn:microsoft.com/office/officeart/2008/layout/HorizontalMultiLevelHierarchy"/>
    <dgm:cxn modelId="{7B2BCF5C-0AF3-40BA-AC50-7B1D76A00748}" type="presOf" srcId="{048C346B-D911-4411-A0DC-F646E06080D8}" destId="{FF979F81-A5B2-4352-97B1-F48A21521B31}" srcOrd="0" destOrd="0" presId="urn:microsoft.com/office/officeart/2008/layout/HorizontalMultiLevelHierarchy"/>
    <dgm:cxn modelId="{94C4115F-F053-4944-B048-AA9472CECF05}" srcId="{C19839AE-0E5A-4439-BDD7-94FCA4BBCA91}" destId="{B54EB49F-6E70-4BC6-BC5E-B7A81800DD1A}" srcOrd="0" destOrd="0" parTransId="{6B0C739E-6A51-4129-96C5-2DDF22CA1582}" sibTransId="{3BD5E6EF-FC30-4715-B097-0C714A9B0338}"/>
    <dgm:cxn modelId="{30686360-58CE-47BC-9308-7357B5232CCA}" srcId="{B54EB49F-6E70-4BC6-BC5E-B7A81800DD1A}" destId="{FDC151BF-4B8E-4C8F-9C3B-4CD56858D07A}" srcOrd="1" destOrd="0" parTransId="{048C346B-D911-4411-A0DC-F646E06080D8}" sibTransId="{1827B06E-A859-43B3-873E-BC355507E37C}"/>
    <dgm:cxn modelId="{0EAECF69-8F7F-4172-8B6B-0611CF3AECB6}" type="presOf" srcId="{B54EB49F-6E70-4BC6-BC5E-B7A81800DD1A}" destId="{DCFA21A2-4D86-49AA-8D68-976CC0DDB84F}" srcOrd="0" destOrd="0" presId="urn:microsoft.com/office/officeart/2008/layout/HorizontalMultiLevelHierarchy"/>
    <dgm:cxn modelId="{229AAF4B-7F5B-4E16-9629-A5C0716F59D4}" type="presOf" srcId="{C7B120E7-DB20-486E-AC78-E1548A9C368F}" destId="{95E671FE-03C5-4911-9A33-4FE46CB9ED15}" srcOrd="0" destOrd="0" presId="urn:microsoft.com/office/officeart/2008/layout/HorizontalMultiLevelHierarchy"/>
    <dgm:cxn modelId="{AD646572-5348-4A51-B27B-409796C85348}" srcId="{B54EB49F-6E70-4BC6-BC5E-B7A81800DD1A}" destId="{5203883F-3212-4D4E-B673-06E3E2A96211}" srcOrd="0" destOrd="0" parTransId="{650B772D-F05F-401D-BC77-04442DD12D90}" sibTransId="{568215FC-29DE-4498-9071-EA8A5694E05D}"/>
    <dgm:cxn modelId="{681B2B8D-BF5D-4618-A6D6-FC9875A60525}" type="presOf" srcId="{5203883F-3212-4D4E-B673-06E3E2A96211}" destId="{87B462F4-9711-4205-8F32-2BDF30840AC6}" srcOrd="0" destOrd="0" presId="urn:microsoft.com/office/officeart/2008/layout/HorizontalMultiLevelHierarchy"/>
    <dgm:cxn modelId="{EAD492AB-3FD4-41AC-B8A4-7FB8E624726C}" type="presOf" srcId="{FDC151BF-4B8E-4C8F-9C3B-4CD56858D07A}" destId="{AC7C7E66-1BD9-4279-B9ED-4FE977CC82FC}" srcOrd="0" destOrd="0" presId="urn:microsoft.com/office/officeart/2008/layout/HorizontalMultiLevelHierarchy"/>
    <dgm:cxn modelId="{485E4DB1-B860-4A74-BAF0-9B8F2A523B04}" type="presOf" srcId="{048C346B-D911-4411-A0DC-F646E06080D8}" destId="{2E73786F-1D12-49BF-8972-1B75C48D6BFB}" srcOrd="1" destOrd="0" presId="urn:microsoft.com/office/officeart/2008/layout/HorizontalMultiLevelHierarchy"/>
    <dgm:cxn modelId="{7A49E0B5-1DE6-45C3-BA7A-C8D5FE61D4ED}" type="presOf" srcId="{C20FFBCD-3037-44B4-A374-6E3D66CF6439}" destId="{6DB1692E-B711-4E9A-B6B1-7401F0AA0C73}" srcOrd="0" destOrd="0" presId="urn:microsoft.com/office/officeart/2008/layout/HorizontalMultiLevelHierarchy"/>
    <dgm:cxn modelId="{AB6E00EE-CF70-4EF7-9AD4-456F51D1610A}" srcId="{B54EB49F-6E70-4BC6-BC5E-B7A81800DD1A}" destId="{C7B120E7-DB20-486E-AC78-E1548A9C368F}" srcOrd="2" destOrd="0" parTransId="{C20FFBCD-3037-44B4-A374-6E3D66CF6439}" sibTransId="{26029C59-3279-4B68-9B08-32C8E1152DFC}"/>
    <dgm:cxn modelId="{C05D90F0-3195-4847-98B8-6B093A7CEFC3}" type="presOf" srcId="{C20FFBCD-3037-44B4-A374-6E3D66CF6439}" destId="{792AC73D-98B2-409D-8498-5B3F9892CC8F}" srcOrd="1" destOrd="0" presId="urn:microsoft.com/office/officeart/2008/layout/HorizontalMultiLevelHierarchy"/>
    <dgm:cxn modelId="{6803BDFF-6144-4C25-99F0-6CCE2292EE5F}" type="presOf" srcId="{650B772D-F05F-401D-BC77-04442DD12D90}" destId="{B328E556-1B67-4B9E-84EF-BA736C92E8F9}" srcOrd="1" destOrd="0" presId="urn:microsoft.com/office/officeart/2008/layout/HorizontalMultiLevelHierarchy"/>
    <dgm:cxn modelId="{F02F8F1C-A1F1-4370-8FFA-82F02894A29C}" type="presParOf" srcId="{83511755-196E-48CC-B68B-395BD7E31907}" destId="{BC2EE95D-EE33-49C3-88D2-E8D651A4E6B1}" srcOrd="0" destOrd="0" presId="urn:microsoft.com/office/officeart/2008/layout/HorizontalMultiLevelHierarchy"/>
    <dgm:cxn modelId="{34A3F7FB-6E06-41C4-AE2D-94250A788EE1}" type="presParOf" srcId="{BC2EE95D-EE33-49C3-88D2-E8D651A4E6B1}" destId="{DCFA21A2-4D86-49AA-8D68-976CC0DDB84F}" srcOrd="0" destOrd="0" presId="urn:microsoft.com/office/officeart/2008/layout/HorizontalMultiLevelHierarchy"/>
    <dgm:cxn modelId="{FB515FEB-F1D0-4108-A680-267D7099E2D8}" type="presParOf" srcId="{BC2EE95D-EE33-49C3-88D2-E8D651A4E6B1}" destId="{17CF3E88-0BF9-4775-B3DC-05DCFA41F9E7}" srcOrd="1" destOrd="0" presId="urn:microsoft.com/office/officeart/2008/layout/HorizontalMultiLevelHierarchy"/>
    <dgm:cxn modelId="{46056B75-DC25-4EDC-AFDA-A1B62760108E}" type="presParOf" srcId="{17CF3E88-0BF9-4775-B3DC-05DCFA41F9E7}" destId="{5AA8EBE3-671B-4A30-B626-F83C476C1BDD}" srcOrd="0" destOrd="0" presId="urn:microsoft.com/office/officeart/2008/layout/HorizontalMultiLevelHierarchy"/>
    <dgm:cxn modelId="{FDC4FD85-DED1-431A-88DE-DE59FE3B5DB0}" type="presParOf" srcId="{5AA8EBE3-671B-4A30-B626-F83C476C1BDD}" destId="{B328E556-1B67-4B9E-84EF-BA736C92E8F9}" srcOrd="0" destOrd="0" presId="urn:microsoft.com/office/officeart/2008/layout/HorizontalMultiLevelHierarchy"/>
    <dgm:cxn modelId="{D69DDEBA-925E-4D24-99E0-6B569C2D2022}" type="presParOf" srcId="{17CF3E88-0BF9-4775-B3DC-05DCFA41F9E7}" destId="{99921EA9-F4E8-4F25-B792-E4B39E5C396F}" srcOrd="1" destOrd="0" presId="urn:microsoft.com/office/officeart/2008/layout/HorizontalMultiLevelHierarchy"/>
    <dgm:cxn modelId="{475FD5FD-69C2-43A5-933F-A22F7BBC5CDD}" type="presParOf" srcId="{99921EA9-F4E8-4F25-B792-E4B39E5C396F}" destId="{87B462F4-9711-4205-8F32-2BDF30840AC6}" srcOrd="0" destOrd="0" presId="urn:microsoft.com/office/officeart/2008/layout/HorizontalMultiLevelHierarchy"/>
    <dgm:cxn modelId="{6D3A0B45-56BE-4FE9-AC24-CCCF30781BF5}" type="presParOf" srcId="{99921EA9-F4E8-4F25-B792-E4B39E5C396F}" destId="{38ADDCBE-89CD-42D3-840A-C725D2F85382}" srcOrd="1" destOrd="0" presId="urn:microsoft.com/office/officeart/2008/layout/HorizontalMultiLevelHierarchy"/>
    <dgm:cxn modelId="{54109B7E-D2C8-4C46-B40D-C3FE3AF58F2D}" type="presParOf" srcId="{17CF3E88-0BF9-4775-B3DC-05DCFA41F9E7}" destId="{FF979F81-A5B2-4352-97B1-F48A21521B31}" srcOrd="2" destOrd="0" presId="urn:microsoft.com/office/officeart/2008/layout/HorizontalMultiLevelHierarchy"/>
    <dgm:cxn modelId="{451D9640-CEA6-4413-9E9E-0367E46F50B3}" type="presParOf" srcId="{FF979F81-A5B2-4352-97B1-F48A21521B31}" destId="{2E73786F-1D12-49BF-8972-1B75C48D6BFB}" srcOrd="0" destOrd="0" presId="urn:microsoft.com/office/officeart/2008/layout/HorizontalMultiLevelHierarchy"/>
    <dgm:cxn modelId="{01A4BACC-4080-4592-A57E-96F075678769}" type="presParOf" srcId="{17CF3E88-0BF9-4775-B3DC-05DCFA41F9E7}" destId="{15167D77-E4BB-4BA0-B71A-FBFB14A043A9}" srcOrd="3" destOrd="0" presId="urn:microsoft.com/office/officeart/2008/layout/HorizontalMultiLevelHierarchy"/>
    <dgm:cxn modelId="{2B1ACEBE-7604-41E4-B873-A5653074226D}" type="presParOf" srcId="{15167D77-E4BB-4BA0-B71A-FBFB14A043A9}" destId="{AC7C7E66-1BD9-4279-B9ED-4FE977CC82FC}" srcOrd="0" destOrd="0" presId="urn:microsoft.com/office/officeart/2008/layout/HorizontalMultiLevelHierarchy"/>
    <dgm:cxn modelId="{7B87C859-858B-4506-8EFD-E3FABFC4DB41}" type="presParOf" srcId="{15167D77-E4BB-4BA0-B71A-FBFB14A043A9}" destId="{B4EE8EEC-2455-4AE0-AB9F-51C4677229EB}" srcOrd="1" destOrd="0" presId="urn:microsoft.com/office/officeart/2008/layout/HorizontalMultiLevelHierarchy"/>
    <dgm:cxn modelId="{ED782B59-E829-43AC-8B6D-F2D92FE8511E}" type="presParOf" srcId="{17CF3E88-0BF9-4775-B3DC-05DCFA41F9E7}" destId="{6DB1692E-B711-4E9A-B6B1-7401F0AA0C73}" srcOrd="4" destOrd="0" presId="urn:microsoft.com/office/officeart/2008/layout/HorizontalMultiLevelHierarchy"/>
    <dgm:cxn modelId="{28CD6D08-334C-4AEC-823F-B072146CD8C7}" type="presParOf" srcId="{6DB1692E-B711-4E9A-B6B1-7401F0AA0C73}" destId="{792AC73D-98B2-409D-8498-5B3F9892CC8F}" srcOrd="0" destOrd="0" presId="urn:microsoft.com/office/officeart/2008/layout/HorizontalMultiLevelHierarchy"/>
    <dgm:cxn modelId="{DB11D8C2-B950-4027-8A1A-FB2C1A7E8335}" type="presParOf" srcId="{17CF3E88-0BF9-4775-B3DC-05DCFA41F9E7}" destId="{259695FD-A048-4945-B049-5AB5DF2AB0A8}" srcOrd="5" destOrd="0" presId="urn:microsoft.com/office/officeart/2008/layout/HorizontalMultiLevelHierarchy"/>
    <dgm:cxn modelId="{AB14B61F-D115-46A6-87CC-19BFA4C3E469}" type="presParOf" srcId="{259695FD-A048-4945-B049-5AB5DF2AB0A8}" destId="{95E671FE-03C5-4911-9A33-4FE46CB9ED15}" srcOrd="0" destOrd="0" presId="urn:microsoft.com/office/officeart/2008/layout/HorizontalMultiLevelHierarchy"/>
    <dgm:cxn modelId="{108F5E69-5861-4599-9DD3-8BBDEA0E73B4}" type="presParOf" srcId="{259695FD-A048-4945-B049-5AB5DF2AB0A8}" destId="{2EED7D42-D543-49CC-9AE3-AD315CA1224C}"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0B370-D17A-43C6-8A0E-B61CFCFDCAA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AU"/>
        </a:p>
      </dgm:t>
    </dgm:pt>
    <dgm:pt modelId="{C1ABEA14-D2C0-4B18-977B-B9BFB9C26414}">
      <dgm:prSet phldrT="[Text]"/>
      <dgm:spPr/>
      <dgm:t>
        <a:bodyPr/>
        <a:lstStyle/>
        <a:p>
          <a:r>
            <a:rPr lang="en-US" b="1" dirty="0">
              <a:solidFill>
                <a:schemeClr val="bg1"/>
              </a:solidFill>
            </a:rPr>
            <a:t>President</a:t>
          </a:r>
          <a:endParaRPr lang="en-AU" b="1" dirty="0">
            <a:solidFill>
              <a:schemeClr val="bg1"/>
            </a:solidFill>
          </a:endParaRPr>
        </a:p>
      </dgm:t>
    </dgm:pt>
    <dgm:pt modelId="{F55B995C-078C-4088-9B95-A71E2778AF98}" type="parTrans" cxnId="{F1DB3DE8-4502-4A69-8DC7-17208CF3EECA}">
      <dgm:prSet/>
      <dgm:spPr/>
      <dgm:t>
        <a:bodyPr/>
        <a:lstStyle/>
        <a:p>
          <a:endParaRPr lang="en-AU"/>
        </a:p>
      </dgm:t>
    </dgm:pt>
    <dgm:pt modelId="{67E17A51-E212-4D3A-8070-AF698134898A}" type="sibTrans" cxnId="{F1DB3DE8-4502-4A69-8DC7-17208CF3EECA}">
      <dgm:prSet/>
      <dgm:spPr/>
      <dgm:t>
        <a:bodyPr/>
        <a:lstStyle/>
        <a:p>
          <a:r>
            <a:rPr lang="en-US" dirty="0"/>
            <a:t>Emad A. Al-Hemyari</a:t>
          </a:r>
          <a:endParaRPr lang="en-AU" dirty="0"/>
        </a:p>
      </dgm:t>
    </dgm:pt>
    <dgm:pt modelId="{35756968-4AAF-441E-8628-7F932E329BA2}" type="asst">
      <dgm:prSet phldrT="[Text]"/>
      <dgm:spPr/>
      <dgm:t>
        <a:bodyPr/>
        <a:lstStyle/>
        <a:p>
          <a:r>
            <a:rPr lang="en-US" b="1" dirty="0">
              <a:solidFill>
                <a:schemeClr val="bg1"/>
              </a:solidFill>
            </a:rPr>
            <a:t>Secretary</a:t>
          </a:r>
          <a:endParaRPr lang="en-AU" b="1" dirty="0">
            <a:solidFill>
              <a:schemeClr val="bg1"/>
            </a:solidFill>
          </a:endParaRPr>
        </a:p>
      </dgm:t>
    </dgm:pt>
    <dgm:pt modelId="{73193D6D-EDED-40A3-ACFC-7B650E5979BE}" type="parTrans" cxnId="{E4C1BAAD-DEE4-45E3-B6DA-EDB30787739E}">
      <dgm:prSet/>
      <dgm:spPr/>
      <dgm:t>
        <a:bodyPr/>
        <a:lstStyle/>
        <a:p>
          <a:endParaRPr lang="en-AU"/>
        </a:p>
      </dgm:t>
    </dgm:pt>
    <dgm:pt modelId="{B6732B15-41B7-43BA-B7EA-E0029CE32EF4}" type="sibTrans" cxnId="{E4C1BAAD-DEE4-45E3-B6DA-EDB30787739E}">
      <dgm:prSet/>
      <dgm:spPr/>
      <dgm:t>
        <a:bodyPr/>
        <a:lstStyle/>
        <a:p>
          <a:r>
            <a:rPr lang="en-AU" dirty="0"/>
            <a:t>Nikita Beloborodov</a:t>
          </a:r>
          <a:r>
            <a:rPr lang="en-US" dirty="0"/>
            <a:t> </a:t>
          </a:r>
          <a:endParaRPr lang="en-AU" dirty="0"/>
        </a:p>
      </dgm:t>
    </dgm:pt>
    <dgm:pt modelId="{794BE05E-A113-4075-A0E3-6D0A080188B9}">
      <dgm:prSet phldrT="[Text]"/>
      <dgm:spPr/>
      <dgm:t>
        <a:bodyPr/>
        <a:lstStyle/>
        <a:p>
          <a:r>
            <a:rPr lang="en-US" b="1" dirty="0">
              <a:solidFill>
                <a:schemeClr val="bg1"/>
              </a:solidFill>
            </a:rPr>
            <a:t>Vice President</a:t>
          </a:r>
          <a:endParaRPr lang="en-AU" b="1" dirty="0">
            <a:solidFill>
              <a:schemeClr val="bg1"/>
            </a:solidFill>
          </a:endParaRPr>
        </a:p>
      </dgm:t>
    </dgm:pt>
    <dgm:pt modelId="{5ED8420D-301C-4EAF-B2C4-007CF8366ABD}" type="parTrans" cxnId="{40323CDF-66BF-4C29-9342-62DC85A38967}">
      <dgm:prSet/>
      <dgm:spPr/>
      <dgm:t>
        <a:bodyPr/>
        <a:lstStyle/>
        <a:p>
          <a:endParaRPr lang="en-AU"/>
        </a:p>
      </dgm:t>
    </dgm:pt>
    <dgm:pt modelId="{F7EC62A9-2F00-4A8F-A813-22023DB45AF5}" type="sibTrans" cxnId="{40323CDF-66BF-4C29-9342-62DC85A38967}">
      <dgm:prSet/>
      <dgm:spPr/>
      <dgm:t>
        <a:bodyPr/>
        <a:lstStyle/>
        <a:p>
          <a:r>
            <a:rPr lang="en-AU" dirty="0"/>
            <a:t>Aruni Rajanayake</a:t>
          </a:r>
        </a:p>
      </dgm:t>
    </dgm:pt>
    <dgm:pt modelId="{27B4405B-0648-4C73-B8E0-8EF332070DCE}">
      <dgm:prSet phldrT="[Text]"/>
      <dgm:spPr/>
      <dgm:t>
        <a:bodyPr/>
        <a:lstStyle/>
        <a:p>
          <a:r>
            <a:rPr lang="en-US" b="1" dirty="0">
              <a:solidFill>
                <a:schemeClr val="bg1"/>
              </a:solidFill>
            </a:rPr>
            <a:t>Treasurer</a:t>
          </a:r>
          <a:endParaRPr lang="en-AU" b="1" dirty="0">
            <a:solidFill>
              <a:schemeClr val="bg1"/>
            </a:solidFill>
          </a:endParaRPr>
        </a:p>
      </dgm:t>
    </dgm:pt>
    <dgm:pt modelId="{61E9FB89-CD27-435B-B241-2BBFC717E6CB}" type="parTrans" cxnId="{5E89456A-E418-42FE-9074-234AF7B9E770}">
      <dgm:prSet/>
      <dgm:spPr/>
      <dgm:t>
        <a:bodyPr/>
        <a:lstStyle/>
        <a:p>
          <a:endParaRPr lang="en-AU"/>
        </a:p>
      </dgm:t>
    </dgm:pt>
    <dgm:pt modelId="{EFD7B1F9-E6C2-4BEF-BD00-2F313610E98C}" type="sibTrans" cxnId="{5E89456A-E418-42FE-9074-234AF7B9E770}">
      <dgm:prSet/>
      <dgm:spPr/>
      <dgm:t>
        <a:bodyPr/>
        <a:lstStyle/>
        <a:p>
          <a:r>
            <a:rPr lang="en-US" dirty="0"/>
            <a:t>Leander Ebre King</a:t>
          </a:r>
          <a:endParaRPr lang="en-AU" dirty="0"/>
        </a:p>
      </dgm:t>
    </dgm:pt>
    <dgm:pt modelId="{A4D96BB1-96A2-477A-BFB6-E509BBCF34D3}">
      <dgm:prSet phldrT="[Text]"/>
      <dgm:spPr/>
      <dgm:t>
        <a:bodyPr/>
        <a:lstStyle/>
        <a:p>
          <a:r>
            <a:rPr lang="en-US" b="1" dirty="0"/>
            <a:t>Events Coordinator</a:t>
          </a:r>
          <a:endParaRPr lang="en-AU" b="1" dirty="0"/>
        </a:p>
      </dgm:t>
    </dgm:pt>
    <dgm:pt modelId="{BFAAFA3D-45E3-4585-8D51-7755311F2C28}" type="parTrans" cxnId="{6B753E95-41FC-402D-9BF2-FE05E8A724A5}">
      <dgm:prSet/>
      <dgm:spPr/>
      <dgm:t>
        <a:bodyPr/>
        <a:lstStyle/>
        <a:p>
          <a:endParaRPr lang="en-AU"/>
        </a:p>
      </dgm:t>
    </dgm:pt>
    <dgm:pt modelId="{9C1B1CE5-5458-4D7E-8DB4-A41D6C9B428E}" type="sibTrans" cxnId="{6B753E95-41FC-402D-9BF2-FE05E8A724A5}">
      <dgm:prSet/>
      <dgm:spPr/>
      <dgm:t>
        <a:bodyPr/>
        <a:lstStyle/>
        <a:p>
          <a:endParaRPr lang="en-AU"/>
        </a:p>
      </dgm:t>
    </dgm:pt>
    <dgm:pt modelId="{C7DD7385-C007-4B07-90F9-28CF6623A4FD}">
      <dgm:prSet phldrT="[Text]"/>
      <dgm:spPr/>
      <dgm:t>
        <a:bodyPr/>
        <a:lstStyle/>
        <a:p>
          <a:r>
            <a:rPr lang="en-US" b="1" dirty="0"/>
            <a:t>Communications Coordinator</a:t>
          </a:r>
          <a:endParaRPr lang="en-AU" b="1" dirty="0"/>
        </a:p>
      </dgm:t>
    </dgm:pt>
    <dgm:pt modelId="{8A6A3D63-BA85-49EF-849D-31F6FF06607B}" type="parTrans" cxnId="{974977C1-8C63-4097-8413-4103F621CFF1}">
      <dgm:prSet/>
      <dgm:spPr/>
      <dgm:t>
        <a:bodyPr/>
        <a:lstStyle/>
        <a:p>
          <a:endParaRPr lang="en-AU"/>
        </a:p>
      </dgm:t>
    </dgm:pt>
    <dgm:pt modelId="{C48CC523-E268-4B96-BDA7-E67FFAD5BEBC}" type="sibTrans" cxnId="{974977C1-8C63-4097-8413-4103F621CFF1}">
      <dgm:prSet/>
      <dgm:spPr/>
      <dgm:t>
        <a:bodyPr/>
        <a:lstStyle/>
        <a:p>
          <a:endParaRPr lang="en-AU"/>
        </a:p>
      </dgm:t>
    </dgm:pt>
    <dgm:pt modelId="{489C7050-BD57-467B-9940-589EA2D96E20}">
      <dgm:prSet phldrT="[Text]" custT="1">
        <dgm:style>
          <a:lnRef idx="2">
            <a:schemeClr val="accent4"/>
          </a:lnRef>
          <a:fillRef idx="1">
            <a:schemeClr val="lt1"/>
          </a:fillRef>
          <a:effectRef idx="0">
            <a:schemeClr val="accent4"/>
          </a:effectRef>
          <a:fontRef idx="minor">
            <a:schemeClr val="dk1"/>
          </a:fontRef>
        </dgm:style>
      </dgm:prSet>
      <dgm:spPr/>
      <dgm:t>
        <a:bodyPr anchor="t"/>
        <a:lstStyle/>
        <a:p>
          <a:endParaRPr lang="en-AU" sz="2000" b="1" dirty="0">
            <a:solidFill>
              <a:schemeClr val="bg1"/>
            </a:solidFill>
          </a:endParaRPr>
        </a:p>
      </dgm:t>
    </dgm:pt>
    <dgm:pt modelId="{AEB779F9-2029-41C7-9EA4-FEC7DE83755C}" type="parTrans" cxnId="{82082B04-ECF9-444F-A410-E3C540DE7454}">
      <dgm:prSet/>
      <dgm:spPr/>
      <dgm:t>
        <a:bodyPr/>
        <a:lstStyle/>
        <a:p>
          <a:endParaRPr lang="en-AU"/>
        </a:p>
      </dgm:t>
    </dgm:pt>
    <dgm:pt modelId="{7F4D7170-CCCB-4E18-BF02-B37807C1D04C}" type="sibTrans" cxnId="{82082B04-ECF9-444F-A410-E3C540DE7454}">
      <dgm:prSet/>
      <dgm:spPr/>
      <dgm:t>
        <a:bodyPr/>
        <a:lstStyle/>
        <a:p>
          <a:endParaRPr lang="en-AU"/>
        </a:p>
      </dgm:t>
    </dgm:pt>
    <dgm:pt modelId="{81AF0EFD-F61F-42EB-9CD1-6164A8FEF7A9}" type="asst">
      <dgm:prSet phldrT="[Text]"/>
      <dgm:spPr/>
      <dgm:t>
        <a:bodyPr/>
        <a:lstStyle/>
        <a:p>
          <a:r>
            <a:rPr lang="en-US" b="1" dirty="0">
              <a:solidFill>
                <a:schemeClr val="bg1"/>
              </a:solidFill>
            </a:rPr>
            <a:t>Faculty Advisor</a:t>
          </a:r>
          <a:endParaRPr lang="en-AU" b="1" dirty="0">
            <a:solidFill>
              <a:schemeClr val="bg1"/>
            </a:solidFill>
          </a:endParaRPr>
        </a:p>
      </dgm:t>
    </dgm:pt>
    <dgm:pt modelId="{9A71112A-9CE6-4155-B760-27F287166F2B}" type="parTrans" cxnId="{4F3B1583-F3F5-4A74-A05E-EC5747E66912}">
      <dgm:prSet/>
      <dgm:spPr/>
      <dgm:t>
        <a:bodyPr/>
        <a:lstStyle/>
        <a:p>
          <a:endParaRPr lang="en-AU"/>
        </a:p>
      </dgm:t>
    </dgm:pt>
    <dgm:pt modelId="{B579224E-A805-482F-8B96-33C41504A3C7}" type="sibTrans" cxnId="{4F3B1583-F3F5-4A74-A05E-EC5747E66912}">
      <dgm:prSet/>
      <dgm:spPr/>
      <dgm:t>
        <a:bodyPr/>
        <a:lstStyle/>
        <a:p>
          <a:r>
            <a:rPr lang="en-US" dirty="0"/>
            <a:t>Prof. Boris Gurevich</a:t>
          </a:r>
          <a:endParaRPr lang="en-AU" dirty="0"/>
        </a:p>
      </dgm:t>
    </dgm:pt>
    <dgm:pt modelId="{C227AA7E-F106-42D4-AC53-CCB338FF0AE4}">
      <dgm:prSet phldrT="[Text]"/>
      <dgm:spPr/>
      <dgm:t>
        <a:bodyPr/>
        <a:lstStyle/>
        <a:p>
          <a:r>
            <a:rPr lang="en-AU" b="1" dirty="0"/>
            <a:t>Volunteers</a:t>
          </a:r>
        </a:p>
      </dgm:t>
    </dgm:pt>
    <dgm:pt modelId="{B2006B0C-E271-4CB7-A324-73B312ACF621}" type="parTrans" cxnId="{207FE648-9C74-4CF9-97BE-DA08F47A9515}">
      <dgm:prSet/>
      <dgm:spPr/>
      <dgm:t>
        <a:bodyPr/>
        <a:lstStyle/>
        <a:p>
          <a:endParaRPr lang="en-AU"/>
        </a:p>
      </dgm:t>
    </dgm:pt>
    <dgm:pt modelId="{8F339165-5A2F-4DAC-85B3-8B370E9155CF}" type="sibTrans" cxnId="{207FE648-9C74-4CF9-97BE-DA08F47A9515}">
      <dgm:prSet/>
      <dgm:spPr/>
      <dgm:t>
        <a:bodyPr/>
        <a:lstStyle/>
        <a:p>
          <a:endParaRPr lang="en-AU"/>
        </a:p>
      </dgm:t>
    </dgm:pt>
    <dgm:pt modelId="{57374E6E-126B-486A-884E-2688061D22BE}">
      <dgm:prSet phldrT="[Text]"/>
      <dgm:spPr/>
      <dgm:t>
        <a:bodyPr/>
        <a:lstStyle/>
        <a:p>
          <a:r>
            <a:rPr lang="en-AU" b="1" dirty="0"/>
            <a:t>Social Media</a:t>
          </a:r>
        </a:p>
      </dgm:t>
    </dgm:pt>
    <dgm:pt modelId="{E1B6091A-5804-4A65-8A11-D14C55FA22A1}" type="parTrans" cxnId="{D6CF5211-889B-4F89-B2B1-AF3DBC0DC5E2}">
      <dgm:prSet/>
      <dgm:spPr/>
      <dgm:t>
        <a:bodyPr/>
        <a:lstStyle/>
        <a:p>
          <a:endParaRPr lang="en-AU"/>
        </a:p>
      </dgm:t>
    </dgm:pt>
    <dgm:pt modelId="{F55C7EDF-F785-444C-8D9E-40A8DF9BBB9B}" type="sibTrans" cxnId="{D6CF5211-889B-4F89-B2B1-AF3DBC0DC5E2}">
      <dgm:prSet/>
      <dgm:spPr/>
      <dgm:t>
        <a:bodyPr/>
        <a:lstStyle/>
        <a:p>
          <a:endParaRPr lang="en-AU"/>
        </a:p>
      </dgm:t>
    </dgm:pt>
    <dgm:pt modelId="{BFBD2788-E1B7-471D-BEB8-CD3A5E87AF10}" type="pres">
      <dgm:prSet presAssocID="{EF80B370-D17A-43C6-8A0E-B61CFCFDCAAB}" presName="hierChild1" presStyleCnt="0">
        <dgm:presLayoutVars>
          <dgm:orgChart val="1"/>
          <dgm:chPref val="1"/>
          <dgm:dir/>
          <dgm:animOne val="branch"/>
          <dgm:animLvl val="lvl"/>
          <dgm:resizeHandles/>
        </dgm:presLayoutVars>
      </dgm:prSet>
      <dgm:spPr/>
    </dgm:pt>
    <dgm:pt modelId="{BA1D0871-4285-49E1-B6CF-045D5EF81F78}" type="pres">
      <dgm:prSet presAssocID="{489C7050-BD57-467B-9940-589EA2D96E20}" presName="hierRoot1" presStyleCnt="0">
        <dgm:presLayoutVars>
          <dgm:hierBranch val="init"/>
        </dgm:presLayoutVars>
      </dgm:prSet>
      <dgm:spPr/>
    </dgm:pt>
    <dgm:pt modelId="{897F28C7-E968-4F2C-ACF2-DB4B1063D68C}" type="pres">
      <dgm:prSet presAssocID="{489C7050-BD57-467B-9940-589EA2D96E20}" presName="rootComposite1" presStyleCnt="0"/>
      <dgm:spPr/>
    </dgm:pt>
    <dgm:pt modelId="{B23F7D11-1E25-4320-81BB-19D59837BA65}" type="pres">
      <dgm:prSet presAssocID="{489C7050-BD57-467B-9940-589EA2D96E20}" presName="rootText1" presStyleLbl="node0" presStyleIdx="0" presStyleCnt="1" custScaleX="93642" custScaleY="155979" custLinFactNeighborX="0" custLinFactNeighborY="2177">
        <dgm:presLayoutVars>
          <dgm:chMax/>
          <dgm:chPref val="3"/>
        </dgm:presLayoutVars>
      </dgm:prSet>
      <dgm:spPr/>
    </dgm:pt>
    <dgm:pt modelId="{10DBFD31-3273-4E6A-942A-2867F1AE9006}" type="pres">
      <dgm:prSet presAssocID="{489C7050-BD57-467B-9940-589EA2D96E20}" presName="titleText1" presStyleLbl="fgAcc0" presStyleIdx="0" presStyleCnt="1" custScaleX="9549" custLinFactNeighborX="-1891" custLinFactNeighborY="-10137">
        <dgm:presLayoutVars>
          <dgm:chMax val="0"/>
          <dgm:chPref val="0"/>
        </dgm:presLayoutVars>
      </dgm:prSet>
      <dgm:spPr/>
    </dgm:pt>
    <dgm:pt modelId="{00408720-1E20-4F34-A287-E4A3DEF790F6}" type="pres">
      <dgm:prSet presAssocID="{489C7050-BD57-467B-9940-589EA2D96E20}" presName="rootConnector1" presStyleLbl="node1" presStyleIdx="0" presStyleCnt="7"/>
      <dgm:spPr/>
    </dgm:pt>
    <dgm:pt modelId="{CA9C2E02-967C-4C3F-A943-E54D35F44C92}" type="pres">
      <dgm:prSet presAssocID="{489C7050-BD57-467B-9940-589EA2D96E20}" presName="hierChild2" presStyleCnt="0"/>
      <dgm:spPr/>
    </dgm:pt>
    <dgm:pt modelId="{92462695-221E-4456-AF30-6B10EFA9D5A4}" type="pres">
      <dgm:prSet presAssocID="{F55B995C-078C-4088-9B95-A71E2778AF98}" presName="Name37" presStyleLbl="parChTrans1D2" presStyleIdx="0" presStyleCnt="1"/>
      <dgm:spPr/>
    </dgm:pt>
    <dgm:pt modelId="{EDDE83C4-7EE1-4930-935C-61333CD8E501}" type="pres">
      <dgm:prSet presAssocID="{C1ABEA14-D2C0-4B18-977B-B9BFB9C26414}" presName="hierRoot2" presStyleCnt="0">
        <dgm:presLayoutVars>
          <dgm:hierBranch val="init"/>
        </dgm:presLayoutVars>
      </dgm:prSet>
      <dgm:spPr/>
    </dgm:pt>
    <dgm:pt modelId="{DC7CD5D4-3B99-4C83-A4B6-11CBE0CBC3F7}" type="pres">
      <dgm:prSet presAssocID="{C1ABEA14-D2C0-4B18-977B-B9BFB9C26414}" presName="rootComposite" presStyleCnt="0"/>
      <dgm:spPr/>
    </dgm:pt>
    <dgm:pt modelId="{2E8F452D-B847-4690-A88E-02B1595093FC}" type="pres">
      <dgm:prSet presAssocID="{C1ABEA14-D2C0-4B18-977B-B9BFB9C26414}" presName="rootText" presStyleLbl="node1" presStyleIdx="0" presStyleCnt="7" custLinFactNeighborX="5000" custLinFactNeighborY="-2500">
        <dgm:presLayoutVars>
          <dgm:chMax/>
          <dgm:chPref val="3"/>
        </dgm:presLayoutVars>
      </dgm:prSet>
      <dgm:spPr/>
    </dgm:pt>
    <dgm:pt modelId="{57FC1315-AE95-4D75-BDD9-AB65E2DCC339}" type="pres">
      <dgm:prSet presAssocID="{C1ABEA14-D2C0-4B18-977B-B9BFB9C26414}" presName="titleText2" presStyleLbl="fgAcc1" presStyleIdx="0" presStyleCnt="7">
        <dgm:presLayoutVars>
          <dgm:chMax val="0"/>
          <dgm:chPref val="0"/>
        </dgm:presLayoutVars>
      </dgm:prSet>
      <dgm:spPr/>
    </dgm:pt>
    <dgm:pt modelId="{BC04D6A4-3EFA-4E47-BFD8-44B03B5B7798}" type="pres">
      <dgm:prSet presAssocID="{C1ABEA14-D2C0-4B18-977B-B9BFB9C26414}" presName="rootConnector" presStyleLbl="node2" presStyleIdx="0" presStyleCnt="0"/>
      <dgm:spPr/>
    </dgm:pt>
    <dgm:pt modelId="{3102B8B7-B818-4872-ABDA-C369B4F73D00}" type="pres">
      <dgm:prSet presAssocID="{C1ABEA14-D2C0-4B18-977B-B9BFB9C26414}" presName="hierChild4" presStyleCnt="0"/>
      <dgm:spPr/>
    </dgm:pt>
    <dgm:pt modelId="{B36A272A-3C6B-49B8-B421-5BA1E3D5236C}" type="pres">
      <dgm:prSet presAssocID="{5ED8420D-301C-4EAF-B2C4-007CF8366ABD}" presName="Name37" presStyleLbl="parChTrans1D3" presStyleIdx="0" presStyleCnt="6"/>
      <dgm:spPr/>
    </dgm:pt>
    <dgm:pt modelId="{7AAF0EDC-7182-4D08-B33D-5AC2069F4246}" type="pres">
      <dgm:prSet presAssocID="{794BE05E-A113-4075-A0E3-6D0A080188B9}" presName="hierRoot2" presStyleCnt="0">
        <dgm:presLayoutVars>
          <dgm:hierBranch val="init"/>
        </dgm:presLayoutVars>
      </dgm:prSet>
      <dgm:spPr/>
    </dgm:pt>
    <dgm:pt modelId="{BD1281D0-0E04-4A5D-907C-7279AAF5E335}" type="pres">
      <dgm:prSet presAssocID="{794BE05E-A113-4075-A0E3-6D0A080188B9}" presName="rootComposite" presStyleCnt="0"/>
      <dgm:spPr/>
    </dgm:pt>
    <dgm:pt modelId="{7FAE8CD7-8156-41F0-B54C-E2EF77A67CC0}" type="pres">
      <dgm:prSet presAssocID="{794BE05E-A113-4075-A0E3-6D0A080188B9}" presName="rootText" presStyleLbl="node1" presStyleIdx="1" presStyleCnt="7">
        <dgm:presLayoutVars>
          <dgm:chMax/>
          <dgm:chPref val="3"/>
        </dgm:presLayoutVars>
      </dgm:prSet>
      <dgm:spPr/>
    </dgm:pt>
    <dgm:pt modelId="{DDC5E993-08A6-404E-91C1-6982A9DF7C0E}" type="pres">
      <dgm:prSet presAssocID="{794BE05E-A113-4075-A0E3-6D0A080188B9}" presName="titleText2" presStyleLbl="fgAcc1" presStyleIdx="1" presStyleCnt="7">
        <dgm:presLayoutVars>
          <dgm:chMax val="0"/>
          <dgm:chPref val="0"/>
        </dgm:presLayoutVars>
      </dgm:prSet>
      <dgm:spPr/>
    </dgm:pt>
    <dgm:pt modelId="{DE562F70-9614-4642-B5ED-63CE8A84D700}" type="pres">
      <dgm:prSet presAssocID="{794BE05E-A113-4075-A0E3-6D0A080188B9}" presName="rootConnector" presStyleLbl="node3" presStyleIdx="0" presStyleCnt="0"/>
      <dgm:spPr/>
    </dgm:pt>
    <dgm:pt modelId="{B37FC32E-3EC1-4EE6-A9F4-EF80708C2301}" type="pres">
      <dgm:prSet presAssocID="{794BE05E-A113-4075-A0E3-6D0A080188B9}" presName="hierChild4" presStyleCnt="0"/>
      <dgm:spPr/>
    </dgm:pt>
    <dgm:pt modelId="{8EAD6211-75AB-46D6-83A6-2D116F614223}" type="pres">
      <dgm:prSet presAssocID="{794BE05E-A113-4075-A0E3-6D0A080188B9}" presName="hierChild5" presStyleCnt="0"/>
      <dgm:spPr/>
    </dgm:pt>
    <dgm:pt modelId="{CE409B22-5087-4820-AA5D-EE13FC4BC06F}" type="pres">
      <dgm:prSet presAssocID="{61E9FB89-CD27-435B-B241-2BBFC717E6CB}" presName="Name37" presStyleLbl="parChTrans1D3" presStyleIdx="1" presStyleCnt="6"/>
      <dgm:spPr/>
    </dgm:pt>
    <dgm:pt modelId="{CEEF8350-E82B-4A92-9C43-A5CD6789017C}" type="pres">
      <dgm:prSet presAssocID="{27B4405B-0648-4C73-B8E0-8EF332070DCE}" presName="hierRoot2" presStyleCnt="0">
        <dgm:presLayoutVars>
          <dgm:hierBranch val="init"/>
        </dgm:presLayoutVars>
      </dgm:prSet>
      <dgm:spPr/>
    </dgm:pt>
    <dgm:pt modelId="{B529A5F0-9E5A-41CA-987C-AB0503CE58C7}" type="pres">
      <dgm:prSet presAssocID="{27B4405B-0648-4C73-B8E0-8EF332070DCE}" presName="rootComposite" presStyleCnt="0"/>
      <dgm:spPr/>
    </dgm:pt>
    <dgm:pt modelId="{DDEC5844-E3F2-426E-BA79-D90BC2BFBC30}" type="pres">
      <dgm:prSet presAssocID="{27B4405B-0648-4C73-B8E0-8EF332070DCE}" presName="rootText" presStyleLbl="node1" presStyleIdx="2" presStyleCnt="7">
        <dgm:presLayoutVars>
          <dgm:chMax/>
          <dgm:chPref val="3"/>
        </dgm:presLayoutVars>
      </dgm:prSet>
      <dgm:spPr/>
    </dgm:pt>
    <dgm:pt modelId="{FA6D78D6-10CB-4CAC-B6E8-A32B93F3C60E}" type="pres">
      <dgm:prSet presAssocID="{27B4405B-0648-4C73-B8E0-8EF332070DCE}" presName="titleText2" presStyleLbl="fgAcc1" presStyleIdx="2" presStyleCnt="7">
        <dgm:presLayoutVars>
          <dgm:chMax val="0"/>
          <dgm:chPref val="0"/>
        </dgm:presLayoutVars>
      </dgm:prSet>
      <dgm:spPr/>
    </dgm:pt>
    <dgm:pt modelId="{FFBC7FA1-C7A4-4E6D-8B02-90AE14A317EB}" type="pres">
      <dgm:prSet presAssocID="{27B4405B-0648-4C73-B8E0-8EF332070DCE}" presName="rootConnector" presStyleLbl="node3" presStyleIdx="0" presStyleCnt="0"/>
      <dgm:spPr/>
    </dgm:pt>
    <dgm:pt modelId="{170FE9E4-8BB0-45C9-BF3E-D85410BF07FD}" type="pres">
      <dgm:prSet presAssocID="{27B4405B-0648-4C73-B8E0-8EF332070DCE}" presName="hierChild4" presStyleCnt="0"/>
      <dgm:spPr/>
    </dgm:pt>
    <dgm:pt modelId="{8797478A-40F2-49E6-8198-3CC373CB9DFF}" type="pres">
      <dgm:prSet presAssocID="{27B4405B-0648-4C73-B8E0-8EF332070DCE}" presName="hierChild5" presStyleCnt="0"/>
      <dgm:spPr/>
    </dgm:pt>
    <dgm:pt modelId="{0247606D-49BD-4DC6-956D-1DCDBF404667}" type="pres">
      <dgm:prSet presAssocID="{8A6A3D63-BA85-49EF-849D-31F6FF06607B}" presName="Name37" presStyleLbl="parChTrans1D3" presStyleIdx="2" presStyleCnt="6"/>
      <dgm:spPr/>
    </dgm:pt>
    <dgm:pt modelId="{E6ECAC20-F666-4A33-90C2-85772200A69D}" type="pres">
      <dgm:prSet presAssocID="{C7DD7385-C007-4B07-90F9-28CF6623A4FD}" presName="hierRoot2" presStyleCnt="0">
        <dgm:presLayoutVars>
          <dgm:hierBranch val="init"/>
        </dgm:presLayoutVars>
      </dgm:prSet>
      <dgm:spPr/>
    </dgm:pt>
    <dgm:pt modelId="{A6000DA9-5C12-45E3-9896-444F090BEB57}" type="pres">
      <dgm:prSet presAssocID="{C7DD7385-C007-4B07-90F9-28CF6623A4FD}" presName="rootComposite" presStyleCnt="0"/>
      <dgm:spPr/>
    </dgm:pt>
    <dgm:pt modelId="{E1923A7A-65F1-4996-B82C-EFA95200D381}" type="pres">
      <dgm:prSet presAssocID="{C7DD7385-C007-4B07-90F9-28CF6623A4FD}" presName="rootText" presStyleLbl="node1" presStyleIdx="3" presStyleCnt="7">
        <dgm:presLayoutVars>
          <dgm:chMax/>
          <dgm:chPref val="3"/>
        </dgm:presLayoutVars>
      </dgm:prSet>
      <dgm:spPr/>
    </dgm:pt>
    <dgm:pt modelId="{B215A737-FF98-43F0-9CE2-CA0742221C6B}" type="pres">
      <dgm:prSet presAssocID="{C7DD7385-C007-4B07-90F9-28CF6623A4FD}" presName="titleText2" presStyleLbl="fgAcc1" presStyleIdx="3" presStyleCnt="7">
        <dgm:presLayoutVars>
          <dgm:chMax val="0"/>
          <dgm:chPref val="0"/>
        </dgm:presLayoutVars>
      </dgm:prSet>
      <dgm:spPr/>
    </dgm:pt>
    <dgm:pt modelId="{839F690C-4844-44C9-A876-69357E9B6508}" type="pres">
      <dgm:prSet presAssocID="{C7DD7385-C007-4B07-90F9-28CF6623A4FD}" presName="rootConnector" presStyleLbl="node3" presStyleIdx="0" presStyleCnt="0"/>
      <dgm:spPr/>
    </dgm:pt>
    <dgm:pt modelId="{9EF42380-75A8-4A34-A0E1-0D0EF06B6BC9}" type="pres">
      <dgm:prSet presAssocID="{C7DD7385-C007-4B07-90F9-28CF6623A4FD}" presName="hierChild4" presStyleCnt="0"/>
      <dgm:spPr/>
    </dgm:pt>
    <dgm:pt modelId="{0DA32558-6C04-4F94-9494-02012E9A4F28}" type="pres">
      <dgm:prSet presAssocID="{E1B6091A-5804-4A65-8A11-D14C55FA22A1}" presName="Name37" presStyleLbl="parChTrans1D4" presStyleIdx="0" presStyleCnt="2"/>
      <dgm:spPr/>
    </dgm:pt>
    <dgm:pt modelId="{BE96326D-3010-43D8-9346-B09BC4D41C9D}" type="pres">
      <dgm:prSet presAssocID="{57374E6E-126B-486A-884E-2688061D22BE}" presName="hierRoot2" presStyleCnt="0">
        <dgm:presLayoutVars>
          <dgm:hierBranch val="init"/>
        </dgm:presLayoutVars>
      </dgm:prSet>
      <dgm:spPr/>
    </dgm:pt>
    <dgm:pt modelId="{7EC9F88F-19A2-4E25-ABA9-1952478425CA}" type="pres">
      <dgm:prSet presAssocID="{57374E6E-126B-486A-884E-2688061D22BE}" presName="rootComposite" presStyleCnt="0"/>
      <dgm:spPr/>
    </dgm:pt>
    <dgm:pt modelId="{3EDDA6A9-6693-4BD3-BE3F-2A42F25D81AF}" type="pres">
      <dgm:prSet presAssocID="{57374E6E-126B-486A-884E-2688061D22BE}" presName="rootText" presStyleLbl="node1" presStyleIdx="4" presStyleCnt="7">
        <dgm:presLayoutVars>
          <dgm:chMax/>
          <dgm:chPref val="3"/>
        </dgm:presLayoutVars>
      </dgm:prSet>
      <dgm:spPr/>
    </dgm:pt>
    <dgm:pt modelId="{0D2FBF2F-F723-41F5-8E9C-233E534D1A3B}" type="pres">
      <dgm:prSet presAssocID="{57374E6E-126B-486A-884E-2688061D22BE}" presName="titleText2" presStyleLbl="fgAcc1" presStyleIdx="4" presStyleCnt="7">
        <dgm:presLayoutVars>
          <dgm:chMax val="0"/>
          <dgm:chPref val="0"/>
        </dgm:presLayoutVars>
      </dgm:prSet>
      <dgm:spPr/>
    </dgm:pt>
    <dgm:pt modelId="{E9B215BD-E972-407B-84E1-5518383CBC7A}" type="pres">
      <dgm:prSet presAssocID="{57374E6E-126B-486A-884E-2688061D22BE}" presName="rootConnector" presStyleLbl="node4" presStyleIdx="0" presStyleCnt="0"/>
      <dgm:spPr/>
    </dgm:pt>
    <dgm:pt modelId="{F900FFD4-F6BA-42B3-887E-A014F052C5F5}" type="pres">
      <dgm:prSet presAssocID="{57374E6E-126B-486A-884E-2688061D22BE}" presName="hierChild4" presStyleCnt="0"/>
      <dgm:spPr/>
    </dgm:pt>
    <dgm:pt modelId="{E5888CD5-1B0D-49D9-8D5E-AAA1C14D7BF0}" type="pres">
      <dgm:prSet presAssocID="{57374E6E-126B-486A-884E-2688061D22BE}" presName="hierChild5" presStyleCnt="0"/>
      <dgm:spPr/>
    </dgm:pt>
    <dgm:pt modelId="{3F62335D-04E8-4A38-9289-CEA11A9F3131}" type="pres">
      <dgm:prSet presAssocID="{C7DD7385-C007-4B07-90F9-28CF6623A4FD}" presName="hierChild5" presStyleCnt="0"/>
      <dgm:spPr/>
    </dgm:pt>
    <dgm:pt modelId="{C5DBDA81-ADA1-423B-B7F5-E8450689E6E4}" type="pres">
      <dgm:prSet presAssocID="{BFAAFA3D-45E3-4585-8D51-7755311F2C28}" presName="Name37" presStyleLbl="parChTrans1D3" presStyleIdx="3" presStyleCnt="6"/>
      <dgm:spPr/>
    </dgm:pt>
    <dgm:pt modelId="{DBB1E19C-056C-41BE-83A1-9B6912F2057F}" type="pres">
      <dgm:prSet presAssocID="{A4D96BB1-96A2-477A-BFB6-E509BBCF34D3}" presName="hierRoot2" presStyleCnt="0">
        <dgm:presLayoutVars>
          <dgm:hierBranch val="init"/>
        </dgm:presLayoutVars>
      </dgm:prSet>
      <dgm:spPr/>
    </dgm:pt>
    <dgm:pt modelId="{3E942B8D-AA10-4DD6-9876-B7C03C0BFC7C}" type="pres">
      <dgm:prSet presAssocID="{A4D96BB1-96A2-477A-BFB6-E509BBCF34D3}" presName="rootComposite" presStyleCnt="0"/>
      <dgm:spPr/>
    </dgm:pt>
    <dgm:pt modelId="{20761F62-9A5E-46B0-9BE8-A6B239BC655B}" type="pres">
      <dgm:prSet presAssocID="{A4D96BB1-96A2-477A-BFB6-E509BBCF34D3}" presName="rootText" presStyleLbl="node1" presStyleIdx="5" presStyleCnt="7">
        <dgm:presLayoutVars>
          <dgm:chMax/>
          <dgm:chPref val="3"/>
        </dgm:presLayoutVars>
      </dgm:prSet>
      <dgm:spPr/>
    </dgm:pt>
    <dgm:pt modelId="{7E6EFE98-F785-4411-B769-6262AF521A6C}" type="pres">
      <dgm:prSet presAssocID="{A4D96BB1-96A2-477A-BFB6-E509BBCF34D3}" presName="titleText2" presStyleLbl="fgAcc1" presStyleIdx="5" presStyleCnt="7">
        <dgm:presLayoutVars>
          <dgm:chMax val="0"/>
          <dgm:chPref val="0"/>
        </dgm:presLayoutVars>
      </dgm:prSet>
      <dgm:spPr/>
    </dgm:pt>
    <dgm:pt modelId="{EE9FDE57-4A77-45B3-A74F-593D5A9CD321}" type="pres">
      <dgm:prSet presAssocID="{A4D96BB1-96A2-477A-BFB6-E509BBCF34D3}" presName="rootConnector" presStyleLbl="node3" presStyleIdx="0" presStyleCnt="0"/>
      <dgm:spPr/>
    </dgm:pt>
    <dgm:pt modelId="{F4FD3EF7-7B83-4F7B-A6C0-3A985A4D47AF}" type="pres">
      <dgm:prSet presAssocID="{A4D96BB1-96A2-477A-BFB6-E509BBCF34D3}" presName="hierChild4" presStyleCnt="0"/>
      <dgm:spPr/>
    </dgm:pt>
    <dgm:pt modelId="{3865D5B4-8DB3-4CAB-AB4D-946B6C25A93F}" type="pres">
      <dgm:prSet presAssocID="{B2006B0C-E271-4CB7-A324-73B312ACF621}" presName="Name37" presStyleLbl="parChTrans1D4" presStyleIdx="1" presStyleCnt="2"/>
      <dgm:spPr/>
    </dgm:pt>
    <dgm:pt modelId="{B2D6953B-CD87-49B1-99DE-C0AC63354C28}" type="pres">
      <dgm:prSet presAssocID="{C227AA7E-F106-42D4-AC53-CCB338FF0AE4}" presName="hierRoot2" presStyleCnt="0">
        <dgm:presLayoutVars>
          <dgm:hierBranch val="init"/>
        </dgm:presLayoutVars>
      </dgm:prSet>
      <dgm:spPr/>
    </dgm:pt>
    <dgm:pt modelId="{984EEB49-B5F6-4646-A9A6-68543123A2DA}" type="pres">
      <dgm:prSet presAssocID="{C227AA7E-F106-42D4-AC53-CCB338FF0AE4}" presName="rootComposite" presStyleCnt="0"/>
      <dgm:spPr/>
    </dgm:pt>
    <dgm:pt modelId="{4A05BE17-FAE8-45CE-9DE9-E62609CADDE9}" type="pres">
      <dgm:prSet presAssocID="{C227AA7E-F106-42D4-AC53-CCB338FF0AE4}" presName="rootText" presStyleLbl="node1" presStyleIdx="6" presStyleCnt="7">
        <dgm:presLayoutVars>
          <dgm:chMax/>
          <dgm:chPref val="3"/>
        </dgm:presLayoutVars>
      </dgm:prSet>
      <dgm:spPr/>
    </dgm:pt>
    <dgm:pt modelId="{7CD8668E-8B75-44FD-B79C-76C2761307FB}" type="pres">
      <dgm:prSet presAssocID="{C227AA7E-F106-42D4-AC53-CCB338FF0AE4}" presName="titleText2" presStyleLbl="fgAcc1" presStyleIdx="6" presStyleCnt="7">
        <dgm:presLayoutVars>
          <dgm:chMax val="0"/>
          <dgm:chPref val="0"/>
        </dgm:presLayoutVars>
      </dgm:prSet>
      <dgm:spPr/>
    </dgm:pt>
    <dgm:pt modelId="{8AE3A9A1-0D4C-480B-BC2A-529EAC4EEDCA}" type="pres">
      <dgm:prSet presAssocID="{C227AA7E-F106-42D4-AC53-CCB338FF0AE4}" presName="rootConnector" presStyleLbl="node4" presStyleIdx="0" presStyleCnt="0"/>
      <dgm:spPr/>
    </dgm:pt>
    <dgm:pt modelId="{B4948021-4410-4453-885A-BD16F499D9B5}" type="pres">
      <dgm:prSet presAssocID="{C227AA7E-F106-42D4-AC53-CCB338FF0AE4}" presName="hierChild4" presStyleCnt="0"/>
      <dgm:spPr/>
    </dgm:pt>
    <dgm:pt modelId="{FFD9B63D-E8F1-4630-A321-BA1CC4C494C2}" type="pres">
      <dgm:prSet presAssocID="{C227AA7E-F106-42D4-AC53-CCB338FF0AE4}" presName="hierChild5" presStyleCnt="0"/>
      <dgm:spPr/>
    </dgm:pt>
    <dgm:pt modelId="{89BD92FA-7D94-4F47-9338-0D1485B00109}" type="pres">
      <dgm:prSet presAssocID="{A4D96BB1-96A2-477A-BFB6-E509BBCF34D3}" presName="hierChild5" presStyleCnt="0"/>
      <dgm:spPr/>
    </dgm:pt>
    <dgm:pt modelId="{5288C6A5-8ADB-4797-A6FA-11E62919A025}" type="pres">
      <dgm:prSet presAssocID="{C1ABEA14-D2C0-4B18-977B-B9BFB9C26414}" presName="hierChild5" presStyleCnt="0"/>
      <dgm:spPr/>
    </dgm:pt>
    <dgm:pt modelId="{C08C2233-BDEB-4E5C-B968-1708B26C1495}" type="pres">
      <dgm:prSet presAssocID="{73193D6D-EDED-40A3-ACFC-7B650E5979BE}" presName="Name96" presStyleLbl="parChTrans1D3" presStyleIdx="4" presStyleCnt="6"/>
      <dgm:spPr/>
    </dgm:pt>
    <dgm:pt modelId="{CF3FFA85-12BC-4B50-A50F-191E27DBA547}" type="pres">
      <dgm:prSet presAssocID="{35756968-4AAF-441E-8628-7F932E329BA2}" presName="hierRoot3" presStyleCnt="0">
        <dgm:presLayoutVars>
          <dgm:hierBranch val="init"/>
        </dgm:presLayoutVars>
      </dgm:prSet>
      <dgm:spPr/>
    </dgm:pt>
    <dgm:pt modelId="{C40622DD-D80B-4845-B9CB-D608A270668F}" type="pres">
      <dgm:prSet presAssocID="{35756968-4AAF-441E-8628-7F932E329BA2}" presName="rootComposite3" presStyleCnt="0"/>
      <dgm:spPr/>
    </dgm:pt>
    <dgm:pt modelId="{CC8F6529-38FE-42E6-805D-A977FF694F1C}" type="pres">
      <dgm:prSet presAssocID="{35756968-4AAF-441E-8628-7F932E329BA2}" presName="rootText3" presStyleLbl="asst1" presStyleIdx="0" presStyleCnt="2">
        <dgm:presLayoutVars>
          <dgm:chPref val="3"/>
        </dgm:presLayoutVars>
      </dgm:prSet>
      <dgm:spPr/>
    </dgm:pt>
    <dgm:pt modelId="{44D8C340-38B7-488D-8BA8-4B93C4482065}" type="pres">
      <dgm:prSet presAssocID="{35756968-4AAF-441E-8628-7F932E329BA2}" presName="titleText3" presStyleLbl="fgAcc2" presStyleIdx="0" presStyleCnt="2">
        <dgm:presLayoutVars>
          <dgm:chMax val="0"/>
          <dgm:chPref val="0"/>
        </dgm:presLayoutVars>
      </dgm:prSet>
      <dgm:spPr/>
    </dgm:pt>
    <dgm:pt modelId="{7BDC983F-D4F2-43BE-89ED-4F5B4B0F4791}" type="pres">
      <dgm:prSet presAssocID="{35756968-4AAF-441E-8628-7F932E329BA2}" presName="rootConnector3" presStyleLbl="asst2" presStyleIdx="0" presStyleCnt="0"/>
      <dgm:spPr/>
    </dgm:pt>
    <dgm:pt modelId="{39D167A8-DFB0-42E5-BFC8-56C94393FC76}" type="pres">
      <dgm:prSet presAssocID="{35756968-4AAF-441E-8628-7F932E329BA2}" presName="hierChild6" presStyleCnt="0"/>
      <dgm:spPr/>
    </dgm:pt>
    <dgm:pt modelId="{C54FB6A3-E92C-4233-B4B2-6C47C692648A}" type="pres">
      <dgm:prSet presAssocID="{35756968-4AAF-441E-8628-7F932E329BA2}" presName="hierChild7" presStyleCnt="0"/>
      <dgm:spPr/>
    </dgm:pt>
    <dgm:pt modelId="{34F86877-2DBE-4417-89DF-E70083058E6A}" type="pres">
      <dgm:prSet presAssocID="{9A71112A-9CE6-4155-B760-27F287166F2B}" presName="Name96" presStyleLbl="parChTrans1D3" presStyleIdx="5" presStyleCnt="6"/>
      <dgm:spPr/>
    </dgm:pt>
    <dgm:pt modelId="{A0635D29-0F83-47EC-ACA2-318CFCC624B9}" type="pres">
      <dgm:prSet presAssocID="{81AF0EFD-F61F-42EB-9CD1-6164A8FEF7A9}" presName="hierRoot3" presStyleCnt="0">
        <dgm:presLayoutVars>
          <dgm:hierBranch val="init"/>
        </dgm:presLayoutVars>
      </dgm:prSet>
      <dgm:spPr/>
    </dgm:pt>
    <dgm:pt modelId="{1AFDFF2A-9DF0-4BC4-B4E2-C7FA4C63C35E}" type="pres">
      <dgm:prSet presAssocID="{81AF0EFD-F61F-42EB-9CD1-6164A8FEF7A9}" presName="rootComposite3" presStyleCnt="0"/>
      <dgm:spPr/>
    </dgm:pt>
    <dgm:pt modelId="{B71E7D8C-C5A8-4B74-97F4-81B38D4C8BFD}" type="pres">
      <dgm:prSet presAssocID="{81AF0EFD-F61F-42EB-9CD1-6164A8FEF7A9}" presName="rootText3" presStyleLbl="asst1" presStyleIdx="1" presStyleCnt="2">
        <dgm:presLayoutVars>
          <dgm:chPref val="3"/>
        </dgm:presLayoutVars>
      </dgm:prSet>
      <dgm:spPr/>
    </dgm:pt>
    <dgm:pt modelId="{AFF6C99C-6FE4-4C2F-97AB-D461D9E6CCA6}" type="pres">
      <dgm:prSet presAssocID="{81AF0EFD-F61F-42EB-9CD1-6164A8FEF7A9}" presName="titleText3" presStyleLbl="fgAcc2" presStyleIdx="1" presStyleCnt="2">
        <dgm:presLayoutVars>
          <dgm:chMax val="0"/>
          <dgm:chPref val="0"/>
        </dgm:presLayoutVars>
      </dgm:prSet>
      <dgm:spPr/>
    </dgm:pt>
    <dgm:pt modelId="{CD668B9A-B542-4FCC-A2D3-F7114D982B9A}" type="pres">
      <dgm:prSet presAssocID="{81AF0EFD-F61F-42EB-9CD1-6164A8FEF7A9}" presName="rootConnector3" presStyleLbl="asst2" presStyleIdx="0" presStyleCnt="0"/>
      <dgm:spPr/>
    </dgm:pt>
    <dgm:pt modelId="{D8EE5FD3-7B70-4B66-896B-F70712BCB1EF}" type="pres">
      <dgm:prSet presAssocID="{81AF0EFD-F61F-42EB-9CD1-6164A8FEF7A9}" presName="hierChild6" presStyleCnt="0"/>
      <dgm:spPr/>
    </dgm:pt>
    <dgm:pt modelId="{B70A0AA5-6182-4367-9742-6B49BEF3E0EA}" type="pres">
      <dgm:prSet presAssocID="{81AF0EFD-F61F-42EB-9CD1-6164A8FEF7A9}" presName="hierChild7" presStyleCnt="0"/>
      <dgm:spPr/>
    </dgm:pt>
    <dgm:pt modelId="{A122F4EA-74FF-4005-8B8C-3D6ED9006631}" type="pres">
      <dgm:prSet presAssocID="{489C7050-BD57-467B-9940-589EA2D96E20}" presName="hierChild3" presStyleCnt="0"/>
      <dgm:spPr/>
    </dgm:pt>
  </dgm:ptLst>
  <dgm:cxnLst>
    <dgm:cxn modelId="{82082B04-ECF9-444F-A410-E3C540DE7454}" srcId="{EF80B370-D17A-43C6-8A0E-B61CFCFDCAAB}" destId="{489C7050-BD57-467B-9940-589EA2D96E20}" srcOrd="0" destOrd="0" parTransId="{AEB779F9-2029-41C7-9EA4-FEC7DE83755C}" sibTransId="{7F4D7170-CCCB-4E18-BF02-B37807C1D04C}"/>
    <dgm:cxn modelId="{785BD505-4DDB-4BA8-A5B7-53E14452F502}" type="presOf" srcId="{794BE05E-A113-4075-A0E3-6D0A080188B9}" destId="{DE562F70-9614-4642-B5ED-63CE8A84D700}" srcOrd="1" destOrd="0" presId="urn:microsoft.com/office/officeart/2008/layout/NameandTitleOrganizationalChart"/>
    <dgm:cxn modelId="{F8679607-9D99-4883-8731-F2AA7521B1E4}" type="presOf" srcId="{EFD7B1F9-E6C2-4BEF-BD00-2F313610E98C}" destId="{FA6D78D6-10CB-4CAC-B6E8-A32B93F3C60E}" srcOrd="0" destOrd="0" presId="urn:microsoft.com/office/officeart/2008/layout/NameandTitleOrganizationalChart"/>
    <dgm:cxn modelId="{EFFF8809-9CDE-427A-B3A1-6D9B6B7F133C}" type="presOf" srcId="{C1ABEA14-D2C0-4B18-977B-B9BFB9C26414}" destId="{BC04D6A4-3EFA-4E47-BFD8-44B03B5B7798}" srcOrd="1" destOrd="0" presId="urn:microsoft.com/office/officeart/2008/layout/NameandTitleOrganizationalChart"/>
    <dgm:cxn modelId="{D6CF5211-889B-4F89-B2B1-AF3DBC0DC5E2}" srcId="{C7DD7385-C007-4B07-90F9-28CF6623A4FD}" destId="{57374E6E-126B-486A-884E-2688061D22BE}" srcOrd="0" destOrd="0" parTransId="{E1B6091A-5804-4A65-8A11-D14C55FA22A1}" sibTransId="{F55C7EDF-F785-444C-8D9E-40A8DF9BBB9B}"/>
    <dgm:cxn modelId="{01882120-1A98-495A-90A9-92F7D8F40F6C}" type="presOf" srcId="{27B4405B-0648-4C73-B8E0-8EF332070DCE}" destId="{FFBC7FA1-C7A4-4E6D-8B02-90AE14A317EB}" srcOrd="1" destOrd="0" presId="urn:microsoft.com/office/officeart/2008/layout/NameandTitleOrganizationalChart"/>
    <dgm:cxn modelId="{2BD6733B-15D2-49CD-887A-565DFB2122A7}" type="presOf" srcId="{81AF0EFD-F61F-42EB-9CD1-6164A8FEF7A9}" destId="{CD668B9A-B542-4FCC-A2D3-F7114D982B9A}" srcOrd="1" destOrd="0" presId="urn:microsoft.com/office/officeart/2008/layout/NameandTitleOrganizationalChart"/>
    <dgm:cxn modelId="{E19EEB3D-5120-4C6F-BC9F-2B181B16450B}" type="presOf" srcId="{C7DD7385-C007-4B07-90F9-28CF6623A4FD}" destId="{839F690C-4844-44C9-A876-69357E9B6508}" srcOrd="1" destOrd="0" presId="urn:microsoft.com/office/officeart/2008/layout/NameandTitleOrganizationalChart"/>
    <dgm:cxn modelId="{D9E8105E-4BDD-4FC7-9DAD-332CA8513929}" type="presOf" srcId="{27B4405B-0648-4C73-B8E0-8EF332070DCE}" destId="{DDEC5844-E3F2-426E-BA79-D90BC2BFBC30}" srcOrd="0" destOrd="0" presId="urn:microsoft.com/office/officeart/2008/layout/NameandTitleOrganizationalChart"/>
    <dgm:cxn modelId="{B6625760-2222-44EF-B8A6-D0FDD8B9EC69}" type="presOf" srcId="{E1B6091A-5804-4A65-8A11-D14C55FA22A1}" destId="{0DA32558-6C04-4F94-9494-02012E9A4F28}" srcOrd="0" destOrd="0" presId="urn:microsoft.com/office/officeart/2008/layout/NameandTitleOrganizationalChart"/>
    <dgm:cxn modelId="{BB445760-9023-4DFD-B661-F5F7E4D15970}" type="presOf" srcId="{57374E6E-126B-486A-884E-2688061D22BE}" destId="{3EDDA6A9-6693-4BD3-BE3F-2A42F25D81AF}" srcOrd="0" destOrd="0" presId="urn:microsoft.com/office/officeart/2008/layout/NameandTitleOrganizationalChart"/>
    <dgm:cxn modelId="{FF33E842-431E-412C-BFA6-49C5D1520C5D}" type="presOf" srcId="{67E17A51-E212-4D3A-8070-AF698134898A}" destId="{57FC1315-AE95-4D75-BDD9-AB65E2DCC339}" srcOrd="0" destOrd="0" presId="urn:microsoft.com/office/officeart/2008/layout/NameandTitleOrganizationalChart"/>
    <dgm:cxn modelId="{A2FA3966-EEBC-4F01-BC17-29CA99495550}" type="presOf" srcId="{9A71112A-9CE6-4155-B760-27F287166F2B}" destId="{34F86877-2DBE-4417-89DF-E70083058E6A}" srcOrd="0" destOrd="0" presId="urn:microsoft.com/office/officeart/2008/layout/NameandTitleOrganizationalChart"/>
    <dgm:cxn modelId="{9F8E2147-8527-439F-B07D-B0820E339620}" type="presOf" srcId="{81AF0EFD-F61F-42EB-9CD1-6164A8FEF7A9}" destId="{B71E7D8C-C5A8-4B74-97F4-81B38D4C8BFD}" srcOrd="0" destOrd="0" presId="urn:microsoft.com/office/officeart/2008/layout/NameandTitleOrganizationalChart"/>
    <dgm:cxn modelId="{A3D2C068-81DB-4436-8286-CDB84F3BD60F}" type="presOf" srcId="{35756968-4AAF-441E-8628-7F932E329BA2}" destId="{CC8F6529-38FE-42E6-805D-A977FF694F1C}" srcOrd="0" destOrd="0" presId="urn:microsoft.com/office/officeart/2008/layout/NameandTitleOrganizationalChart"/>
    <dgm:cxn modelId="{207FE648-9C74-4CF9-97BE-DA08F47A9515}" srcId="{A4D96BB1-96A2-477A-BFB6-E509BBCF34D3}" destId="{C227AA7E-F106-42D4-AC53-CCB338FF0AE4}" srcOrd="0" destOrd="0" parTransId="{B2006B0C-E271-4CB7-A324-73B312ACF621}" sibTransId="{8F339165-5A2F-4DAC-85B3-8B370E9155CF}"/>
    <dgm:cxn modelId="{D6C61C49-7F1E-45C8-976D-62C6B82052A5}" type="presOf" srcId="{BFAAFA3D-45E3-4585-8D51-7755311F2C28}" destId="{C5DBDA81-ADA1-423B-B7F5-E8450689E6E4}" srcOrd="0" destOrd="0" presId="urn:microsoft.com/office/officeart/2008/layout/NameandTitleOrganizationalChart"/>
    <dgm:cxn modelId="{5E89456A-E418-42FE-9074-234AF7B9E770}" srcId="{C1ABEA14-D2C0-4B18-977B-B9BFB9C26414}" destId="{27B4405B-0648-4C73-B8E0-8EF332070DCE}" srcOrd="3" destOrd="0" parTransId="{61E9FB89-CD27-435B-B241-2BBFC717E6CB}" sibTransId="{EFD7B1F9-E6C2-4BEF-BD00-2F313610E98C}"/>
    <dgm:cxn modelId="{B791F770-2BE0-4720-B2E3-850B667A42FD}" type="presOf" srcId="{35756968-4AAF-441E-8628-7F932E329BA2}" destId="{7BDC983F-D4F2-43BE-89ED-4F5B4B0F4791}" srcOrd="1" destOrd="0" presId="urn:microsoft.com/office/officeart/2008/layout/NameandTitleOrganizationalChart"/>
    <dgm:cxn modelId="{C9D17974-B544-44B5-BDB3-56E23CB73760}" type="presOf" srcId="{C1ABEA14-D2C0-4B18-977B-B9BFB9C26414}" destId="{2E8F452D-B847-4690-A88E-02B1595093FC}" srcOrd="0" destOrd="0" presId="urn:microsoft.com/office/officeart/2008/layout/NameandTitleOrganizationalChart"/>
    <dgm:cxn modelId="{710D4A77-1AD9-48A8-8BDB-FE15ECC8B6B8}" type="presOf" srcId="{F55C7EDF-F785-444C-8D9E-40A8DF9BBB9B}" destId="{0D2FBF2F-F723-41F5-8E9C-233E534D1A3B}" srcOrd="0" destOrd="0" presId="urn:microsoft.com/office/officeart/2008/layout/NameandTitleOrganizationalChart"/>
    <dgm:cxn modelId="{99AF297B-2261-401A-88D2-6FFB88722914}" type="presOf" srcId="{489C7050-BD57-467B-9940-589EA2D96E20}" destId="{00408720-1E20-4F34-A287-E4A3DEF790F6}" srcOrd="1" destOrd="0" presId="urn:microsoft.com/office/officeart/2008/layout/NameandTitleOrganizationalChart"/>
    <dgm:cxn modelId="{29491A7E-F2E8-4C15-80E1-AB8CF8E583B9}" type="presOf" srcId="{F55B995C-078C-4088-9B95-A71E2778AF98}" destId="{92462695-221E-4456-AF30-6B10EFA9D5A4}" srcOrd="0" destOrd="0" presId="urn:microsoft.com/office/officeart/2008/layout/NameandTitleOrganizationalChart"/>
    <dgm:cxn modelId="{4F3B1583-F3F5-4A74-A05E-EC5747E66912}" srcId="{C1ABEA14-D2C0-4B18-977B-B9BFB9C26414}" destId="{81AF0EFD-F61F-42EB-9CD1-6164A8FEF7A9}" srcOrd="1" destOrd="0" parTransId="{9A71112A-9CE6-4155-B760-27F287166F2B}" sibTransId="{B579224E-A805-482F-8B96-33C41504A3C7}"/>
    <dgm:cxn modelId="{A8694183-D14D-4F4F-9C25-BE7F82818630}" type="presOf" srcId="{C227AA7E-F106-42D4-AC53-CCB338FF0AE4}" destId="{4A05BE17-FAE8-45CE-9DE9-E62609CADDE9}" srcOrd="0" destOrd="0" presId="urn:microsoft.com/office/officeart/2008/layout/NameandTitleOrganizationalChart"/>
    <dgm:cxn modelId="{2242F38F-9D83-4AFA-A2B1-CB5E1A06B303}" type="presOf" srcId="{C227AA7E-F106-42D4-AC53-CCB338FF0AE4}" destId="{8AE3A9A1-0D4C-480B-BC2A-529EAC4EEDCA}" srcOrd="1" destOrd="0" presId="urn:microsoft.com/office/officeart/2008/layout/NameandTitleOrganizationalChart"/>
    <dgm:cxn modelId="{6B753E95-41FC-402D-9BF2-FE05E8A724A5}" srcId="{C1ABEA14-D2C0-4B18-977B-B9BFB9C26414}" destId="{A4D96BB1-96A2-477A-BFB6-E509BBCF34D3}" srcOrd="5" destOrd="0" parTransId="{BFAAFA3D-45E3-4585-8D51-7755311F2C28}" sibTransId="{9C1B1CE5-5458-4D7E-8DB4-A41D6C9B428E}"/>
    <dgm:cxn modelId="{0F229A9A-A6F4-4E46-A27B-A31D119B97FA}" type="presOf" srcId="{8A6A3D63-BA85-49EF-849D-31F6FF06607B}" destId="{0247606D-49BD-4DC6-956D-1DCDBF404667}" srcOrd="0" destOrd="0" presId="urn:microsoft.com/office/officeart/2008/layout/NameandTitleOrganizationalChart"/>
    <dgm:cxn modelId="{C274B89C-8506-452A-9B67-A78E09BC40E6}" type="presOf" srcId="{61E9FB89-CD27-435B-B241-2BBFC717E6CB}" destId="{CE409B22-5087-4820-AA5D-EE13FC4BC06F}" srcOrd="0" destOrd="0" presId="urn:microsoft.com/office/officeart/2008/layout/NameandTitleOrganizationalChart"/>
    <dgm:cxn modelId="{5F157AA0-813D-42C1-BA87-E2937E76524E}" type="presOf" srcId="{9C1B1CE5-5458-4D7E-8DB4-A41D6C9B428E}" destId="{7E6EFE98-F785-4411-B769-6262AF521A6C}" srcOrd="0" destOrd="0" presId="urn:microsoft.com/office/officeart/2008/layout/NameandTitleOrganizationalChart"/>
    <dgm:cxn modelId="{7146F3A6-4130-45D8-B74D-9B3246A40577}" type="presOf" srcId="{A4D96BB1-96A2-477A-BFB6-E509BBCF34D3}" destId="{20761F62-9A5E-46B0-9BE8-A6B239BC655B}" srcOrd="0" destOrd="0" presId="urn:microsoft.com/office/officeart/2008/layout/NameandTitleOrganizationalChart"/>
    <dgm:cxn modelId="{E4C1BAAD-DEE4-45E3-B6DA-EDB30787739E}" srcId="{C1ABEA14-D2C0-4B18-977B-B9BFB9C26414}" destId="{35756968-4AAF-441E-8628-7F932E329BA2}" srcOrd="0" destOrd="0" parTransId="{73193D6D-EDED-40A3-ACFC-7B650E5979BE}" sibTransId="{B6732B15-41B7-43BA-B7EA-E0029CE32EF4}"/>
    <dgm:cxn modelId="{F52A1FAE-F683-4A4D-99BE-87BCC1E1FBFF}" type="presOf" srcId="{C7DD7385-C007-4B07-90F9-28CF6623A4FD}" destId="{E1923A7A-65F1-4996-B82C-EFA95200D381}" srcOrd="0" destOrd="0" presId="urn:microsoft.com/office/officeart/2008/layout/NameandTitleOrganizationalChart"/>
    <dgm:cxn modelId="{4CE4AEB0-E599-4C1C-B67E-694EAB947F41}" type="presOf" srcId="{B2006B0C-E271-4CB7-A324-73B312ACF621}" destId="{3865D5B4-8DB3-4CAB-AB4D-946B6C25A93F}" srcOrd="0" destOrd="0" presId="urn:microsoft.com/office/officeart/2008/layout/NameandTitleOrganizationalChart"/>
    <dgm:cxn modelId="{829DACB8-142F-43F9-A79D-32AD71BF2A80}" type="presOf" srcId="{B6732B15-41B7-43BA-B7EA-E0029CE32EF4}" destId="{44D8C340-38B7-488D-8BA8-4B93C4482065}" srcOrd="0" destOrd="0" presId="urn:microsoft.com/office/officeart/2008/layout/NameandTitleOrganizationalChart"/>
    <dgm:cxn modelId="{431F6DC0-6F77-4CCA-B515-81DDF67469FF}" type="presOf" srcId="{489C7050-BD57-467B-9940-589EA2D96E20}" destId="{B23F7D11-1E25-4320-81BB-19D59837BA65}" srcOrd="0" destOrd="0" presId="urn:microsoft.com/office/officeart/2008/layout/NameandTitleOrganizationalChart"/>
    <dgm:cxn modelId="{974977C1-8C63-4097-8413-4103F621CFF1}" srcId="{C1ABEA14-D2C0-4B18-977B-B9BFB9C26414}" destId="{C7DD7385-C007-4B07-90F9-28CF6623A4FD}" srcOrd="4" destOrd="0" parTransId="{8A6A3D63-BA85-49EF-849D-31F6FF06607B}" sibTransId="{C48CC523-E268-4B96-BDA7-E67FFAD5BEBC}"/>
    <dgm:cxn modelId="{9218ECC1-5263-494F-8D99-302DA26DEBA3}" type="presOf" srcId="{C48CC523-E268-4B96-BDA7-E67FFAD5BEBC}" destId="{B215A737-FF98-43F0-9CE2-CA0742221C6B}" srcOrd="0" destOrd="0" presId="urn:microsoft.com/office/officeart/2008/layout/NameandTitleOrganizationalChart"/>
    <dgm:cxn modelId="{A68A96C7-1DE4-4625-B48B-D88C324593DC}" type="presOf" srcId="{7F4D7170-CCCB-4E18-BF02-B37807C1D04C}" destId="{10DBFD31-3273-4E6A-942A-2867F1AE9006}" srcOrd="0" destOrd="0" presId="urn:microsoft.com/office/officeart/2008/layout/NameandTitleOrganizationalChart"/>
    <dgm:cxn modelId="{DE6059D2-BE81-4923-8B6F-DF0D51F98C21}" type="presOf" srcId="{73193D6D-EDED-40A3-ACFC-7B650E5979BE}" destId="{C08C2233-BDEB-4E5C-B968-1708B26C1495}" srcOrd="0" destOrd="0" presId="urn:microsoft.com/office/officeart/2008/layout/NameandTitleOrganizationalChart"/>
    <dgm:cxn modelId="{9CC1E3D9-54F7-46DD-95EC-AB1FB3627AA6}" type="presOf" srcId="{A4D96BB1-96A2-477A-BFB6-E509BBCF34D3}" destId="{EE9FDE57-4A77-45B3-A74F-593D5A9CD321}" srcOrd="1" destOrd="0" presId="urn:microsoft.com/office/officeart/2008/layout/NameandTitleOrganizationalChart"/>
    <dgm:cxn modelId="{40323CDF-66BF-4C29-9342-62DC85A38967}" srcId="{C1ABEA14-D2C0-4B18-977B-B9BFB9C26414}" destId="{794BE05E-A113-4075-A0E3-6D0A080188B9}" srcOrd="2" destOrd="0" parTransId="{5ED8420D-301C-4EAF-B2C4-007CF8366ABD}" sibTransId="{F7EC62A9-2F00-4A8F-A813-22023DB45AF5}"/>
    <dgm:cxn modelId="{CD1E94E6-51ED-4282-AB97-19E361C76D18}" type="presOf" srcId="{794BE05E-A113-4075-A0E3-6D0A080188B9}" destId="{7FAE8CD7-8156-41F0-B54C-E2EF77A67CC0}" srcOrd="0" destOrd="0" presId="urn:microsoft.com/office/officeart/2008/layout/NameandTitleOrganizationalChart"/>
    <dgm:cxn modelId="{F1DB3DE8-4502-4A69-8DC7-17208CF3EECA}" srcId="{489C7050-BD57-467B-9940-589EA2D96E20}" destId="{C1ABEA14-D2C0-4B18-977B-B9BFB9C26414}" srcOrd="0" destOrd="0" parTransId="{F55B995C-078C-4088-9B95-A71E2778AF98}" sibTransId="{67E17A51-E212-4D3A-8070-AF698134898A}"/>
    <dgm:cxn modelId="{55BA83E9-0ED0-4B87-BEE8-67B5074E6546}" type="presOf" srcId="{8F339165-5A2F-4DAC-85B3-8B370E9155CF}" destId="{7CD8668E-8B75-44FD-B79C-76C2761307FB}" srcOrd="0" destOrd="0" presId="urn:microsoft.com/office/officeart/2008/layout/NameandTitleOrganizationalChart"/>
    <dgm:cxn modelId="{764481EC-E5F7-40C4-86BA-2FACE8DCF1DF}" type="presOf" srcId="{EF80B370-D17A-43C6-8A0E-B61CFCFDCAAB}" destId="{BFBD2788-E1B7-471D-BEB8-CD3A5E87AF10}" srcOrd="0" destOrd="0" presId="urn:microsoft.com/office/officeart/2008/layout/NameandTitleOrganizationalChart"/>
    <dgm:cxn modelId="{041DD1F0-499E-4F07-B73D-6A2534DDC4D4}" type="presOf" srcId="{5ED8420D-301C-4EAF-B2C4-007CF8366ABD}" destId="{B36A272A-3C6B-49B8-B421-5BA1E3D5236C}" srcOrd="0" destOrd="0" presId="urn:microsoft.com/office/officeart/2008/layout/NameandTitleOrganizationalChart"/>
    <dgm:cxn modelId="{D1EDCFF6-573A-42FE-BCAF-FF2A812CE516}" type="presOf" srcId="{F7EC62A9-2F00-4A8F-A813-22023DB45AF5}" destId="{DDC5E993-08A6-404E-91C1-6982A9DF7C0E}" srcOrd="0" destOrd="0" presId="urn:microsoft.com/office/officeart/2008/layout/NameandTitleOrganizationalChart"/>
    <dgm:cxn modelId="{88519FF7-1A88-4876-A3FD-5A129CD5C26F}" type="presOf" srcId="{57374E6E-126B-486A-884E-2688061D22BE}" destId="{E9B215BD-E972-407B-84E1-5518383CBC7A}" srcOrd="1" destOrd="0" presId="urn:microsoft.com/office/officeart/2008/layout/NameandTitleOrganizationalChart"/>
    <dgm:cxn modelId="{6CE198FA-D96A-4371-AE85-9A72B80CC992}" type="presOf" srcId="{B579224E-A805-482F-8B96-33C41504A3C7}" destId="{AFF6C99C-6FE4-4C2F-97AB-D461D9E6CCA6}" srcOrd="0" destOrd="0" presId="urn:microsoft.com/office/officeart/2008/layout/NameandTitleOrganizationalChart"/>
    <dgm:cxn modelId="{B842EDA5-5150-4C64-96C3-A2CF7FBEC731}" type="presParOf" srcId="{BFBD2788-E1B7-471D-BEB8-CD3A5E87AF10}" destId="{BA1D0871-4285-49E1-B6CF-045D5EF81F78}" srcOrd="0" destOrd="0" presId="urn:microsoft.com/office/officeart/2008/layout/NameandTitleOrganizationalChart"/>
    <dgm:cxn modelId="{1CA80CD7-33B6-4F20-9115-37B1CDBAAF67}" type="presParOf" srcId="{BA1D0871-4285-49E1-B6CF-045D5EF81F78}" destId="{897F28C7-E968-4F2C-ACF2-DB4B1063D68C}" srcOrd="0" destOrd="0" presId="urn:microsoft.com/office/officeart/2008/layout/NameandTitleOrganizationalChart"/>
    <dgm:cxn modelId="{77B6F4E9-22DA-4D7A-99F0-8D528742BBF4}" type="presParOf" srcId="{897F28C7-E968-4F2C-ACF2-DB4B1063D68C}" destId="{B23F7D11-1E25-4320-81BB-19D59837BA65}" srcOrd="0" destOrd="0" presId="urn:microsoft.com/office/officeart/2008/layout/NameandTitleOrganizationalChart"/>
    <dgm:cxn modelId="{739E3CB7-014C-4E91-852A-20566FE45BF8}" type="presParOf" srcId="{897F28C7-E968-4F2C-ACF2-DB4B1063D68C}" destId="{10DBFD31-3273-4E6A-942A-2867F1AE9006}" srcOrd="1" destOrd="0" presId="urn:microsoft.com/office/officeart/2008/layout/NameandTitleOrganizationalChart"/>
    <dgm:cxn modelId="{43D84A0A-7401-477C-AEB1-90A9CA0E9E55}" type="presParOf" srcId="{897F28C7-E968-4F2C-ACF2-DB4B1063D68C}" destId="{00408720-1E20-4F34-A287-E4A3DEF790F6}" srcOrd="2" destOrd="0" presId="urn:microsoft.com/office/officeart/2008/layout/NameandTitleOrganizationalChart"/>
    <dgm:cxn modelId="{00977656-A514-4EB8-BE02-99BE3F6E511D}" type="presParOf" srcId="{BA1D0871-4285-49E1-B6CF-045D5EF81F78}" destId="{CA9C2E02-967C-4C3F-A943-E54D35F44C92}" srcOrd="1" destOrd="0" presId="urn:microsoft.com/office/officeart/2008/layout/NameandTitleOrganizationalChart"/>
    <dgm:cxn modelId="{00842013-16AD-483D-9352-0A00CB46B396}" type="presParOf" srcId="{CA9C2E02-967C-4C3F-A943-E54D35F44C92}" destId="{92462695-221E-4456-AF30-6B10EFA9D5A4}" srcOrd="0" destOrd="0" presId="urn:microsoft.com/office/officeart/2008/layout/NameandTitleOrganizationalChart"/>
    <dgm:cxn modelId="{A6335B0B-F61D-47DC-8066-52FF45620A9F}" type="presParOf" srcId="{CA9C2E02-967C-4C3F-A943-E54D35F44C92}" destId="{EDDE83C4-7EE1-4930-935C-61333CD8E501}" srcOrd="1" destOrd="0" presId="urn:microsoft.com/office/officeart/2008/layout/NameandTitleOrganizationalChart"/>
    <dgm:cxn modelId="{01BED626-092D-4455-8F88-B8F55F21C760}" type="presParOf" srcId="{EDDE83C4-7EE1-4930-935C-61333CD8E501}" destId="{DC7CD5D4-3B99-4C83-A4B6-11CBE0CBC3F7}" srcOrd="0" destOrd="0" presId="urn:microsoft.com/office/officeart/2008/layout/NameandTitleOrganizationalChart"/>
    <dgm:cxn modelId="{4A1D0DFE-510D-4DF6-A2B9-736B560A2CD9}" type="presParOf" srcId="{DC7CD5D4-3B99-4C83-A4B6-11CBE0CBC3F7}" destId="{2E8F452D-B847-4690-A88E-02B1595093FC}" srcOrd="0" destOrd="0" presId="urn:microsoft.com/office/officeart/2008/layout/NameandTitleOrganizationalChart"/>
    <dgm:cxn modelId="{B6991D64-8D9B-4C06-874E-11C544F3DF03}" type="presParOf" srcId="{DC7CD5D4-3B99-4C83-A4B6-11CBE0CBC3F7}" destId="{57FC1315-AE95-4D75-BDD9-AB65E2DCC339}" srcOrd="1" destOrd="0" presId="urn:microsoft.com/office/officeart/2008/layout/NameandTitleOrganizationalChart"/>
    <dgm:cxn modelId="{DCFDF7E1-9DBC-4146-A2B8-E0FD788DC1ED}" type="presParOf" srcId="{DC7CD5D4-3B99-4C83-A4B6-11CBE0CBC3F7}" destId="{BC04D6A4-3EFA-4E47-BFD8-44B03B5B7798}" srcOrd="2" destOrd="0" presId="urn:microsoft.com/office/officeart/2008/layout/NameandTitleOrganizationalChart"/>
    <dgm:cxn modelId="{2BE0274D-2FEC-4F42-B39B-5A48F1A69877}" type="presParOf" srcId="{EDDE83C4-7EE1-4930-935C-61333CD8E501}" destId="{3102B8B7-B818-4872-ABDA-C369B4F73D00}" srcOrd="1" destOrd="0" presId="urn:microsoft.com/office/officeart/2008/layout/NameandTitleOrganizationalChart"/>
    <dgm:cxn modelId="{2B4893F2-C1A4-46F7-B709-E837A8BF89F7}" type="presParOf" srcId="{3102B8B7-B818-4872-ABDA-C369B4F73D00}" destId="{B36A272A-3C6B-49B8-B421-5BA1E3D5236C}" srcOrd="0" destOrd="0" presId="urn:microsoft.com/office/officeart/2008/layout/NameandTitleOrganizationalChart"/>
    <dgm:cxn modelId="{35DD6C96-6C5E-4C5A-AD13-DB39C7611D16}" type="presParOf" srcId="{3102B8B7-B818-4872-ABDA-C369B4F73D00}" destId="{7AAF0EDC-7182-4D08-B33D-5AC2069F4246}" srcOrd="1" destOrd="0" presId="urn:microsoft.com/office/officeart/2008/layout/NameandTitleOrganizationalChart"/>
    <dgm:cxn modelId="{CD466DE7-6577-4D0F-AF5B-B7818E8EEE3B}" type="presParOf" srcId="{7AAF0EDC-7182-4D08-B33D-5AC2069F4246}" destId="{BD1281D0-0E04-4A5D-907C-7279AAF5E335}" srcOrd="0" destOrd="0" presId="urn:microsoft.com/office/officeart/2008/layout/NameandTitleOrganizationalChart"/>
    <dgm:cxn modelId="{324778DF-5526-420C-AB0C-48866F9CF6AB}" type="presParOf" srcId="{BD1281D0-0E04-4A5D-907C-7279AAF5E335}" destId="{7FAE8CD7-8156-41F0-B54C-E2EF77A67CC0}" srcOrd="0" destOrd="0" presId="urn:microsoft.com/office/officeart/2008/layout/NameandTitleOrganizationalChart"/>
    <dgm:cxn modelId="{5BC1708A-8921-4675-8448-F61AB528DC4D}" type="presParOf" srcId="{BD1281D0-0E04-4A5D-907C-7279AAF5E335}" destId="{DDC5E993-08A6-404E-91C1-6982A9DF7C0E}" srcOrd="1" destOrd="0" presId="urn:microsoft.com/office/officeart/2008/layout/NameandTitleOrganizationalChart"/>
    <dgm:cxn modelId="{276C079F-C2B8-4C0F-92CD-A0069C812DEC}" type="presParOf" srcId="{BD1281D0-0E04-4A5D-907C-7279AAF5E335}" destId="{DE562F70-9614-4642-B5ED-63CE8A84D700}" srcOrd="2" destOrd="0" presId="urn:microsoft.com/office/officeart/2008/layout/NameandTitleOrganizationalChart"/>
    <dgm:cxn modelId="{C8AFCAA1-1D9C-4801-A220-0044FF314CA0}" type="presParOf" srcId="{7AAF0EDC-7182-4D08-B33D-5AC2069F4246}" destId="{B37FC32E-3EC1-4EE6-A9F4-EF80708C2301}" srcOrd="1" destOrd="0" presId="urn:microsoft.com/office/officeart/2008/layout/NameandTitleOrganizationalChart"/>
    <dgm:cxn modelId="{1F64F2B9-960A-45A1-8DC3-11A19E368984}" type="presParOf" srcId="{7AAF0EDC-7182-4D08-B33D-5AC2069F4246}" destId="{8EAD6211-75AB-46D6-83A6-2D116F614223}" srcOrd="2" destOrd="0" presId="urn:microsoft.com/office/officeart/2008/layout/NameandTitleOrganizationalChart"/>
    <dgm:cxn modelId="{4B880699-1FD3-47CD-9933-20870618B3EC}" type="presParOf" srcId="{3102B8B7-B818-4872-ABDA-C369B4F73D00}" destId="{CE409B22-5087-4820-AA5D-EE13FC4BC06F}" srcOrd="2" destOrd="0" presId="urn:microsoft.com/office/officeart/2008/layout/NameandTitleOrganizationalChart"/>
    <dgm:cxn modelId="{A493AE04-D5CF-4F6F-AED3-CE26F536214A}" type="presParOf" srcId="{3102B8B7-B818-4872-ABDA-C369B4F73D00}" destId="{CEEF8350-E82B-4A92-9C43-A5CD6789017C}" srcOrd="3" destOrd="0" presId="urn:microsoft.com/office/officeart/2008/layout/NameandTitleOrganizationalChart"/>
    <dgm:cxn modelId="{53B562FD-6D47-4568-A85C-8B86D86C19FF}" type="presParOf" srcId="{CEEF8350-E82B-4A92-9C43-A5CD6789017C}" destId="{B529A5F0-9E5A-41CA-987C-AB0503CE58C7}" srcOrd="0" destOrd="0" presId="urn:microsoft.com/office/officeart/2008/layout/NameandTitleOrganizationalChart"/>
    <dgm:cxn modelId="{65DD3355-5677-4B2F-B41A-2118BC605392}" type="presParOf" srcId="{B529A5F0-9E5A-41CA-987C-AB0503CE58C7}" destId="{DDEC5844-E3F2-426E-BA79-D90BC2BFBC30}" srcOrd="0" destOrd="0" presId="urn:microsoft.com/office/officeart/2008/layout/NameandTitleOrganizationalChart"/>
    <dgm:cxn modelId="{0CE60AD3-07B2-4E92-83C8-BA2396DA2152}" type="presParOf" srcId="{B529A5F0-9E5A-41CA-987C-AB0503CE58C7}" destId="{FA6D78D6-10CB-4CAC-B6E8-A32B93F3C60E}" srcOrd="1" destOrd="0" presId="urn:microsoft.com/office/officeart/2008/layout/NameandTitleOrganizationalChart"/>
    <dgm:cxn modelId="{F593522E-D69A-4C85-9DA1-05884BD9293C}" type="presParOf" srcId="{B529A5F0-9E5A-41CA-987C-AB0503CE58C7}" destId="{FFBC7FA1-C7A4-4E6D-8B02-90AE14A317EB}" srcOrd="2" destOrd="0" presId="urn:microsoft.com/office/officeart/2008/layout/NameandTitleOrganizationalChart"/>
    <dgm:cxn modelId="{8FCAE083-3594-4FEF-9881-CFEA25D1D71F}" type="presParOf" srcId="{CEEF8350-E82B-4A92-9C43-A5CD6789017C}" destId="{170FE9E4-8BB0-45C9-BF3E-D85410BF07FD}" srcOrd="1" destOrd="0" presId="urn:microsoft.com/office/officeart/2008/layout/NameandTitleOrganizationalChart"/>
    <dgm:cxn modelId="{086DE8C7-9801-4721-8057-5BF53EEDAC3E}" type="presParOf" srcId="{CEEF8350-E82B-4A92-9C43-A5CD6789017C}" destId="{8797478A-40F2-49E6-8198-3CC373CB9DFF}" srcOrd="2" destOrd="0" presId="urn:microsoft.com/office/officeart/2008/layout/NameandTitleOrganizationalChart"/>
    <dgm:cxn modelId="{61F4EABA-9B50-4B32-BF4C-55F18EF7F24D}" type="presParOf" srcId="{3102B8B7-B818-4872-ABDA-C369B4F73D00}" destId="{0247606D-49BD-4DC6-956D-1DCDBF404667}" srcOrd="4" destOrd="0" presId="urn:microsoft.com/office/officeart/2008/layout/NameandTitleOrganizationalChart"/>
    <dgm:cxn modelId="{97515818-98F4-481B-AEE4-F6FC775CC8E3}" type="presParOf" srcId="{3102B8B7-B818-4872-ABDA-C369B4F73D00}" destId="{E6ECAC20-F666-4A33-90C2-85772200A69D}" srcOrd="5" destOrd="0" presId="urn:microsoft.com/office/officeart/2008/layout/NameandTitleOrganizationalChart"/>
    <dgm:cxn modelId="{230A52F6-9F7D-437A-B893-E79885BA15A7}" type="presParOf" srcId="{E6ECAC20-F666-4A33-90C2-85772200A69D}" destId="{A6000DA9-5C12-45E3-9896-444F090BEB57}" srcOrd="0" destOrd="0" presId="urn:microsoft.com/office/officeart/2008/layout/NameandTitleOrganizationalChart"/>
    <dgm:cxn modelId="{F81A1377-31DB-4E49-8661-E295ACAA36EB}" type="presParOf" srcId="{A6000DA9-5C12-45E3-9896-444F090BEB57}" destId="{E1923A7A-65F1-4996-B82C-EFA95200D381}" srcOrd="0" destOrd="0" presId="urn:microsoft.com/office/officeart/2008/layout/NameandTitleOrganizationalChart"/>
    <dgm:cxn modelId="{B63E6A78-30D8-40DD-8DAD-03EB69A94FAF}" type="presParOf" srcId="{A6000DA9-5C12-45E3-9896-444F090BEB57}" destId="{B215A737-FF98-43F0-9CE2-CA0742221C6B}" srcOrd="1" destOrd="0" presId="urn:microsoft.com/office/officeart/2008/layout/NameandTitleOrganizationalChart"/>
    <dgm:cxn modelId="{9067E66B-55F1-4FDA-B42F-5F8E1FBAA6AF}" type="presParOf" srcId="{A6000DA9-5C12-45E3-9896-444F090BEB57}" destId="{839F690C-4844-44C9-A876-69357E9B6508}" srcOrd="2" destOrd="0" presId="urn:microsoft.com/office/officeart/2008/layout/NameandTitleOrganizationalChart"/>
    <dgm:cxn modelId="{9A6C7F4C-5CA4-413F-A645-DBB4F864D652}" type="presParOf" srcId="{E6ECAC20-F666-4A33-90C2-85772200A69D}" destId="{9EF42380-75A8-4A34-A0E1-0D0EF06B6BC9}" srcOrd="1" destOrd="0" presId="urn:microsoft.com/office/officeart/2008/layout/NameandTitleOrganizationalChart"/>
    <dgm:cxn modelId="{0255CC5E-8CF5-40DB-AC3B-325FD045C5FA}" type="presParOf" srcId="{9EF42380-75A8-4A34-A0E1-0D0EF06B6BC9}" destId="{0DA32558-6C04-4F94-9494-02012E9A4F28}" srcOrd="0" destOrd="0" presId="urn:microsoft.com/office/officeart/2008/layout/NameandTitleOrganizationalChart"/>
    <dgm:cxn modelId="{367E2CC9-6A6F-40A0-B6D6-6981A1520AFB}" type="presParOf" srcId="{9EF42380-75A8-4A34-A0E1-0D0EF06B6BC9}" destId="{BE96326D-3010-43D8-9346-B09BC4D41C9D}" srcOrd="1" destOrd="0" presId="urn:microsoft.com/office/officeart/2008/layout/NameandTitleOrganizationalChart"/>
    <dgm:cxn modelId="{34CCB583-2EA0-4C85-AAE2-90F695266B49}" type="presParOf" srcId="{BE96326D-3010-43D8-9346-B09BC4D41C9D}" destId="{7EC9F88F-19A2-4E25-ABA9-1952478425CA}" srcOrd="0" destOrd="0" presId="urn:microsoft.com/office/officeart/2008/layout/NameandTitleOrganizationalChart"/>
    <dgm:cxn modelId="{F7D54537-9B2A-4CA8-910F-C840F28D8B18}" type="presParOf" srcId="{7EC9F88F-19A2-4E25-ABA9-1952478425CA}" destId="{3EDDA6A9-6693-4BD3-BE3F-2A42F25D81AF}" srcOrd="0" destOrd="0" presId="urn:microsoft.com/office/officeart/2008/layout/NameandTitleOrganizationalChart"/>
    <dgm:cxn modelId="{C36927A9-945F-4075-A9AD-FE1037F2998E}" type="presParOf" srcId="{7EC9F88F-19A2-4E25-ABA9-1952478425CA}" destId="{0D2FBF2F-F723-41F5-8E9C-233E534D1A3B}" srcOrd="1" destOrd="0" presId="urn:microsoft.com/office/officeart/2008/layout/NameandTitleOrganizationalChart"/>
    <dgm:cxn modelId="{58BBFE87-D56D-41B5-98DC-8810335EA2AE}" type="presParOf" srcId="{7EC9F88F-19A2-4E25-ABA9-1952478425CA}" destId="{E9B215BD-E972-407B-84E1-5518383CBC7A}" srcOrd="2" destOrd="0" presId="urn:microsoft.com/office/officeart/2008/layout/NameandTitleOrganizationalChart"/>
    <dgm:cxn modelId="{D2D3DD09-09CB-437C-807D-9E57161CDEB7}" type="presParOf" srcId="{BE96326D-3010-43D8-9346-B09BC4D41C9D}" destId="{F900FFD4-F6BA-42B3-887E-A014F052C5F5}" srcOrd="1" destOrd="0" presId="urn:microsoft.com/office/officeart/2008/layout/NameandTitleOrganizationalChart"/>
    <dgm:cxn modelId="{2BE786D7-540A-40EA-838C-23F69F3BEB38}" type="presParOf" srcId="{BE96326D-3010-43D8-9346-B09BC4D41C9D}" destId="{E5888CD5-1B0D-49D9-8D5E-AAA1C14D7BF0}" srcOrd="2" destOrd="0" presId="urn:microsoft.com/office/officeart/2008/layout/NameandTitleOrganizationalChart"/>
    <dgm:cxn modelId="{AF2663A5-8952-4F89-A40A-6DE54B17ADC7}" type="presParOf" srcId="{E6ECAC20-F666-4A33-90C2-85772200A69D}" destId="{3F62335D-04E8-4A38-9289-CEA11A9F3131}" srcOrd="2" destOrd="0" presId="urn:microsoft.com/office/officeart/2008/layout/NameandTitleOrganizationalChart"/>
    <dgm:cxn modelId="{669B15E2-4C1D-4776-829C-2CF2C3AAF883}" type="presParOf" srcId="{3102B8B7-B818-4872-ABDA-C369B4F73D00}" destId="{C5DBDA81-ADA1-423B-B7F5-E8450689E6E4}" srcOrd="6" destOrd="0" presId="urn:microsoft.com/office/officeart/2008/layout/NameandTitleOrganizationalChart"/>
    <dgm:cxn modelId="{00F5BF1B-094C-47A4-B0CF-79B73C72F81B}" type="presParOf" srcId="{3102B8B7-B818-4872-ABDA-C369B4F73D00}" destId="{DBB1E19C-056C-41BE-83A1-9B6912F2057F}" srcOrd="7" destOrd="0" presId="urn:microsoft.com/office/officeart/2008/layout/NameandTitleOrganizationalChart"/>
    <dgm:cxn modelId="{EA5F00B3-2BD2-4E7F-AF98-2FB9AFFDF3A1}" type="presParOf" srcId="{DBB1E19C-056C-41BE-83A1-9B6912F2057F}" destId="{3E942B8D-AA10-4DD6-9876-B7C03C0BFC7C}" srcOrd="0" destOrd="0" presId="urn:microsoft.com/office/officeart/2008/layout/NameandTitleOrganizationalChart"/>
    <dgm:cxn modelId="{882FEDF6-2E1A-4F8C-80F8-0ED13506884B}" type="presParOf" srcId="{3E942B8D-AA10-4DD6-9876-B7C03C0BFC7C}" destId="{20761F62-9A5E-46B0-9BE8-A6B239BC655B}" srcOrd="0" destOrd="0" presId="urn:microsoft.com/office/officeart/2008/layout/NameandTitleOrganizationalChart"/>
    <dgm:cxn modelId="{A222B243-2DFE-4EB4-89E2-2FFE4C1E8385}" type="presParOf" srcId="{3E942B8D-AA10-4DD6-9876-B7C03C0BFC7C}" destId="{7E6EFE98-F785-4411-B769-6262AF521A6C}" srcOrd="1" destOrd="0" presId="urn:microsoft.com/office/officeart/2008/layout/NameandTitleOrganizationalChart"/>
    <dgm:cxn modelId="{F4ADBDCC-306D-463A-B050-D75FF98C0841}" type="presParOf" srcId="{3E942B8D-AA10-4DD6-9876-B7C03C0BFC7C}" destId="{EE9FDE57-4A77-45B3-A74F-593D5A9CD321}" srcOrd="2" destOrd="0" presId="urn:microsoft.com/office/officeart/2008/layout/NameandTitleOrganizationalChart"/>
    <dgm:cxn modelId="{88575D3F-26A2-42F0-805F-11811BDD7D81}" type="presParOf" srcId="{DBB1E19C-056C-41BE-83A1-9B6912F2057F}" destId="{F4FD3EF7-7B83-4F7B-A6C0-3A985A4D47AF}" srcOrd="1" destOrd="0" presId="urn:microsoft.com/office/officeart/2008/layout/NameandTitleOrganizationalChart"/>
    <dgm:cxn modelId="{35AA96ED-46D0-499E-97AE-CEBF535EE7C5}" type="presParOf" srcId="{F4FD3EF7-7B83-4F7B-A6C0-3A985A4D47AF}" destId="{3865D5B4-8DB3-4CAB-AB4D-946B6C25A93F}" srcOrd="0" destOrd="0" presId="urn:microsoft.com/office/officeart/2008/layout/NameandTitleOrganizationalChart"/>
    <dgm:cxn modelId="{A6631389-6E16-43B6-8DB1-AD726739E98E}" type="presParOf" srcId="{F4FD3EF7-7B83-4F7B-A6C0-3A985A4D47AF}" destId="{B2D6953B-CD87-49B1-99DE-C0AC63354C28}" srcOrd="1" destOrd="0" presId="urn:microsoft.com/office/officeart/2008/layout/NameandTitleOrganizationalChart"/>
    <dgm:cxn modelId="{93EEAC0F-C569-46AE-B5FD-2A270F55E282}" type="presParOf" srcId="{B2D6953B-CD87-49B1-99DE-C0AC63354C28}" destId="{984EEB49-B5F6-4646-A9A6-68543123A2DA}" srcOrd="0" destOrd="0" presId="urn:microsoft.com/office/officeart/2008/layout/NameandTitleOrganizationalChart"/>
    <dgm:cxn modelId="{2B390A4B-B701-4161-A075-BE19D6640246}" type="presParOf" srcId="{984EEB49-B5F6-4646-A9A6-68543123A2DA}" destId="{4A05BE17-FAE8-45CE-9DE9-E62609CADDE9}" srcOrd="0" destOrd="0" presId="urn:microsoft.com/office/officeart/2008/layout/NameandTitleOrganizationalChart"/>
    <dgm:cxn modelId="{3C6FFF28-2F8E-4BF4-97E3-E278C6ABE4E0}" type="presParOf" srcId="{984EEB49-B5F6-4646-A9A6-68543123A2DA}" destId="{7CD8668E-8B75-44FD-B79C-76C2761307FB}" srcOrd="1" destOrd="0" presId="urn:microsoft.com/office/officeart/2008/layout/NameandTitleOrganizationalChart"/>
    <dgm:cxn modelId="{4A5911E5-87B5-41A2-AA76-ADA5C11A0DEA}" type="presParOf" srcId="{984EEB49-B5F6-4646-A9A6-68543123A2DA}" destId="{8AE3A9A1-0D4C-480B-BC2A-529EAC4EEDCA}" srcOrd="2" destOrd="0" presId="urn:microsoft.com/office/officeart/2008/layout/NameandTitleOrganizationalChart"/>
    <dgm:cxn modelId="{C04C4E0D-F617-4988-9ED1-584DCE38C43D}" type="presParOf" srcId="{B2D6953B-CD87-49B1-99DE-C0AC63354C28}" destId="{B4948021-4410-4453-885A-BD16F499D9B5}" srcOrd="1" destOrd="0" presId="urn:microsoft.com/office/officeart/2008/layout/NameandTitleOrganizationalChart"/>
    <dgm:cxn modelId="{5F57AAE1-30FE-4465-BB7B-1749C1FCCD61}" type="presParOf" srcId="{B2D6953B-CD87-49B1-99DE-C0AC63354C28}" destId="{FFD9B63D-E8F1-4630-A321-BA1CC4C494C2}" srcOrd="2" destOrd="0" presId="urn:microsoft.com/office/officeart/2008/layout/NameandTitleOrganizationalChart"/>
    <dgm:cxn modelId="{B663FCF4-2EA7-4BCA-B7CD-AD908572EF9D}" type="presParOf" srcId="{DBB1E19C-056C-41BE-83A1-9B6912F2057F}" destId="{89BD92FA-7D94-4F47-9338-0D1485B00109}" srcOrd="2" destOrd="0" presId="urn:microsoft.com/office/officeart/2008/layout/NameandTitleOrganizationalChart"/>
    <dgm:cxn modelId="{485BE2EE-2847-45E5-96C8-938EEF789E92}" type="presParOf" srcId="{EDDE83C4-7EE1-4930-935C-61333CD8E501}" destId="{5288C6A5-8ADB-4797-A6FA-11E62919A025}" srcOrd="2" destOrd="0" presId="urn:microsoft.com/office/officeart/2008/layout/NameandTitleOrganizationalChart"/>
    <dgm:cxn modelId="{C7D8A7D4-CEDC-4172-91D9-656E50999F19}" type="presParOf" srcId="{5288C6A5-8ADB-4797-A6FA-11E62919A025}" destId="{C08C2233-BDEB-4E5C-B968-1708B26C1495}" srcOrd="0" destOrd="0" presId="urn:microsoft.com/office/officeart/2008/layout/NameandTitleOrganizationalChart"/>
    <dgm:cxn modelId="{F8DD8C82-3F5F-4651-BA7B-4F13151FE88F}" type="presParOf" srcId="{5288C6A5-8ADB-4797-A6FA-11E62919A025}" destId="{CF3FFA85-12BC-4B50-A50F-191E27DBA547}" srcOrd="1" destOrd="0" presId="urn:microsoft.com/office/officeart/2008/layout/NameandTitleOrganizationalChart"/>
    <dgm:cxn modelId="{C03D593D-56F1-4A9A-9004-74F9A5B6D2B2}" type="presParOf" srcId="{CF3FFA85-12BC-4B50-A50F-191E27DBA547}" destId="{C40622DD-D80B-4845-B9CB-D608A270668F}" srcOrd="0" destOrd="0" presId="urn:microsoft.com/office/officeart/2008/layout/NameandTitleOrganizationalChart"/>
    <dgm:cxn modelId="{9103204D-5D6C-4ABB-A8A2-1C88C23AEDF6}" type="presParOf" srcId="{C40622DD-D80B-4845-B9CB-D608A270668F}" destId="{CC8F6529-38FE-42E6-805D-A977FF694F1C}" srcOrd="0" destOrd="0" presId="urn:microsoft.com/office/officeart/2008/layout/NameandTitleOrganizationalChart"/>
    <dgm:cxn modelId="{50FA14DA-9265-44B3-A45B-F4D874DCDE57}" type="presParOf" srcId="{C40622DD-D80B-4845-B9CB-D608A270668F}" destId="{44D8C340-38B7-488D-8BA8-4B93C4482065}" srcOrd="1" destOrd="0" presId="urn:microsoft.com/office/officeart/2008/layout/NameandTitleOrganizationalChart"/>
    <dgm:cxn modelId="{92CB0BBC-2271-43BD-9759-AA4D930D4D67}" type="presParOf" srcId="{C40622DD-D80B-4845-B9CB-D608A270668F}" destId="{7BDC983F-D4F2-43BE-89ED-4F5B4B0F4791}" srcOrd="2" destOrd="0" presId="urn:microsoft.com/office/officeart/2008/layout/NameandTitleOrganizationalChart"/>
    <dgm:cxn modelId="{09356E27-EEDC-41F3-A072-9D4B86B5260F}" type="presParOf" srcId="{CF3FFA85-12BC-4B50-A50F-191E27DBA547}" destId="{39D167A8-DFB0-42E5-BFC8-56C94393FC76}" srcOrd="1" destOrd="0" presId="urn:microsoft.com/office/officeart/2008/layout/NameandTitleOrganizationalChart"/>
    <dgm:cxn modelId="{F480A92E-2ACF-4C1A-A90C-2A4B10AB9997}" type="presParOf" srcId="{CF3FFA85-12BC-4B50-A50F-191E27DBA547}" destId="{C54FB6A3-E92C-4233-B4B2-6C47C692648A}" srcOrd="2" destOrd="0" presId="urn:microsoft.com/office/officeart/2008/layout/NameandTitleOrganizationalChart"/>
    <dgm:cxn modelId="{399EDA82-35AE-4275-B08D-0D1ED02CD57F}" type="presParOf" srcId="{5288C6A5-8ADB-4797-A6FA-11E62919A025}" destId="{34F86877-2DBE-4417-89DF-E70083058E6A}" srcOrd="2" destOrd="0" presId="urn:microsoft.com/office/officeart/2008/layout/NameandTitleOrganizationalChart"/>
    <dgm:cxn modelId="{CF6964C5-9F4D-4DC5-A539-AFDF3A9F218F}" type="presParOf" srcId="{5288C6A5-8ADB-4797-A6FA-11E62919A025}" destId="{A0635D29-0F83-47EC-ACA2-318CFCC624B9}" srcOrd="3" destOrd="0" presId="urn:microsoft.com/office/officeart/2008/layout/NameandTitleOrganizationalChart"/>
    <dgm:cxn modelId="{55A473A5-20AF-41B6-B59F-7D12BDF14E7F}" type="presParOf" srcId="{A0635D29-0F83-47EC-ACA2-318CFCC624B9}" destId="{1AFDFF2A-9DF0-4BC4-B4E2-C7FA4C63C35E}" srcOrd="0" destOrd="0" presId="urn:microsoft.com/office/officeart/2008/layout/NameandTitleOrganizationalChart"/>
    <dgm:cxn modelId="{D1D09621-2229-450A-B6F6-91B347C5BC24}" type="presParOf" srcId="{1AFDFF2A-9DF0-4BC4-B4E2-C7FA4C63C35E}" destId="{B71E7D8C-C5A8-4B74-97F4-81B38D4C8BFD}" srcOrd="0" destOrd="0" presId="urn:microsoft.com/office/officeart/2008/layout/NameandTitleOrganizationalChart"/>
    <dgm:cxn modelId="{858B2B16-C87F-467B-8234-D1FBB65177A4}" type="presParOf" srcId="{1AFDFF2A-9DF0-4BC4-B4E2-C7FA4C63C35E}" destId="{AFF6C99C-6FE4-4C2F-97AB-D461D9E6CCA6}" srcOrd="1" destOrd="0" presId="urn:microsoft.com/office/officeart/2008/layout/NameandTitleOrganizationalChart"/>
    <dgm:cxn modelId="{302CD547-A8D6-4EE8-A25F-BE1FBBA185AE}" type="presParOf" srcId="{1AFDFF2A-9DF0-4BC4-B4E2-C7FA4C63C35E}" destId="{CD668B9A-B542-4FCC-A2D3-F7114D982B9A}" srcOrd="2" destOrd="0" presId="urn:microsoft.com/office/officeart/2008/layout/NameandTitleOrganizationalChart"/>
    <dgm:cxn modelId="{33459E4E-4478-44E3-9E72-24A5569A5164}" type="presParOf" srcId="{A0635D29-0F83-47EC-ACA2-318CFCC624B9}" destId="{D8EE5FD3-7B70-4B66-896B-F70712BCB1EF}" srcOrd="1" destOrd="0" presId="urn:microsoft.com/office/officeart/2008/layout/NameandTitleOrganizationalChart"/>
    <dgm:cxn modelId="{6BE5FDEF-32F4-49E5-BFDA-DB2A0E18E7FB}" type="presParOf" srcId="{A0635D29-0F83-47EC-ACA2-318CFCC624B9}" destId="{B70A0AA5-6182-4367-9742-6B49BEF3E0EA}" srcOrd="2" destOrd="0" presId="urn:microsoft.com/office/officeart/2008/layout/NameandTitleOrganizationalChart"/>
    <dgm:cxn modelId="{7C1FEE7E-C220-40D1-AE4C-0C3195890A53}" type="presParOf" srcId="{BA1D0871-4285-49E1-B6CF-045D5EF81F78}" destId="{A122F4EA-74FF-4005-8B8C-3D6ED9006631}"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1692E-B711-4E9A-B6B1-7401F0AA0C73}">
      <dsp:nvSpPr>
        <dsp:cNvPr id="0" name=""/>
        <dsp:cNvSpPr/>
      </dsp:nvSpPr>
      <dsp:spPr>
        <a:xfrm>
          <a:off x="505114" y="990523"/>
          <a:ext cx="246917" cy="470498"/>
        </a:xfrm>
        <a:custGeom>
          <a:avLst/>
          <a:gdLst/>
          <a:ahLst/>
          <a:cxnLst/>
          <a:rect l="0" t="0" r="0" b="0"/>
          <a:pathLst>
            <a:path>
              <a:moveTo>
                <a:pt x="0" y="0"/>
              </a:moveTo>
              <a:lnTo>
                <a:pt x="123458" y="0"/>
              </a:lnTo>
              <a:lnTo>
                <a:pt x="123458" y="470498"/>
              </a:lnTo>
              <a:lnTo>
                <a:pt x="246917" y="470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15289" y="1212488"/>
        <a:ext cx="26567" cy="26567"/>
      </dsp:txXfrm>
    </dsp:sp>
    <dsp:sp modelId="{FF979F81-A5B2-4352-97B1-F48A21521B31}">
      <dsp:nvSpPr>
        <dsp:cNvPr id="0" name=""/>
        <dsp:cNvSpPr/>
      </dsp:nvSpPr>
      <dsp:spPr>
        <a:xfrm>
          <a:off x="505114" y="944803"/>
          <a:ext cx="246917" cy="91440"/>
        </a:xfrm>
        <a:custGeom>
          <a:avLst/>
          <a:gdLst/>
          <a:ahLst/>
          <a:cxnLst/>
          <a:rect l="0" t="0" r="0" b="0"/>
          <a:pathLst>
            <a:path>
              <a:moveTo>
                <a:pt x="0" y="45720"/>
              </a:moveTo>
              <a:lnTo>
                <a:pt x="24691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2400" y="984350"/>
        <a:ext cx="12345" cy="12345"/>
      </dsp:txXfrm>
    </dsp:sp>
    <dsp:sp modelId="{5AA8EBE3-671B-4A30-B626-F83C476C1BDD}">
      <dsp:nvSpPr>
        <dsp:cNvPr id="0" name=""/>
        <dsp:cNvSpPr/>
      </dsp:nvSpPr>
      <dsp:spPr>
        <a:xfrm>
          <a:off x="505114" y="520024"/>
          <a:ext cx="246917" cy="470498"/>
        </a:xfrm>
        <a:custGeom>
          <a:avLst/>
          <a:gdLst/>
          <a:ahLst/>
          <a:cxnLst/>
          <a:rect l="0" t="0" r="0" b="0"/>
          <a:pathLst>
            <a:path>
              <a:moveTo>
                <a:pt x="0" y="470498"/>
              </a:moveTo>
              <a:lnTo>
                <a:pt x="123458" y="470498"/>
              </a:lnTo>
              <a:lnTo>
                <a:pt x="123458" y="0"/>
              </a:lnTo>
              <a:lnTo>
                <a:pt x="2469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15289" y="741990"/>
        <a:ext cx="26567" cy="26567"/>
      </dsp:txXfrm>
    </dsp:sp>
    <dsp:sp modelId="{DCFA21A2-4D86-49AA-8D68-976CC0DDB84F}">
      <dsp:nvSpPr>
        <dsp:cNvPr id="0" name=""/>
        <dsp:cNvSpPr/>
      </dsp:nvSpPr>
      <dsp:spPr>
        <a:xfrm rot="16200000">
          <a:off x="-390744" y="802324"/>
          <a:ext cx="1415319" cy="3763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Affiliations</a:t>
          </a:r>
          <a:endParaRPr lang="en-AU" sz="2400" kern="1200" dirty="0"/>
        </a:p>
      </dsp:txBody>
      <dsp:txXfrm>
        <a:off x="-390744" y="802324"/>
        <a:ext cx="1415319" cy="376398"/>
      </dsp:txXfrm>
    </dsp:sp>
    <dsp:sp modelId="{87B462F4-9711-4205-8F32-2BDF30840AC6}">
      <dsp:nvSpPr>
        <dsp:cNvPr id="0" name=""/>
        <dsp:cNvSpPr/>
      </dsp:nvSpPr>
      <dsp:spPr>
        <a:xfrm>
          <a:off x="752032" y="331825"/>
          <a:ext cx="1234588" cy="3763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ASEG</a:t>
          </a:r>
          <a:endParaRPr lang="en-AU" sz="2400" kern="1200" dirty="0"/>
        </a:p>
      </dsp:txBody>
      <dsp:txXfrm>
        <a:off x="752032" y="331825"/>
        <a:ext cx="1234588" cy="376398"/>
      </dsp:txXfrm>
    </dsp:sp>
    <dsp:sp modelId="{AC7C7E66-1BD9-4279-B9ED-4FE977CC82FC}">
      <dsp:nvSpPr>
        <dsp:cNvPr id="0" name=""/>
        <dsp:cNvSpPr/>
      </dsp:nvSpPr>
      <dsp:spPr>
        <a:xfrm>
          <a:off x="752032" y="802324"/>
          <a:ext cx="1234588" cy="3763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SEG</a:t>
          </a:r>
          <a:endParaRPr lang="en-AU" sz="2400" kern="1200" dirty="0"/>
        </a:p>
      </dsp:txBody>
      <dsp:txXfrm>
        <a:off x="752032" y="802324"/>
        <a:ext cx="1234588" cy="376398"/>
      </dsp:txXfrm>
    </dsp:sp>
    <dsp:sp modelId="{95E671FE-03C5-4911-9A33-4FE46CB9ED15}">
      <dsp:nvSpPr>
        <dsp:cNvPr id="0" name=""/>
        <dsp:cNvSpPr/>
      </dsp:nvSpPr>
      <dsp:spPr>
        <a:xfrm>
          <a:off x="752032" y="1272822"/>
          <a:ext cx="1234588" cy="3763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EAGE</a:t>
          </a:r>
          <a:endParaRPr lang="en-AU" sz="2400" kern="1200" dirty="0"/>
        </a:p>
      </dsp:txBody>
      <dsp:txXfrm>
        <a:off x="752032" y="1272822"/>
        <a:ext cx="1234588" cy="376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877-2DBE-4417-89DF-E70083058E6A}">
      <dsp:nvSpPr>
        <dsp:cNvPr id="0" name=""/>
        <dsp:cNvSpPr/>
      </dsp:nvSpPr>
      <dsp:spPr>
        <a:xfrm>
          <a:off x="4676278" y="2102797"/>
          <a:ext cx="163330" cy="771929"/>
        </a:xfrm>
        <a:custGeom>
          <a:avLst/>
          <a:gdLst/>
          <a:ahLst/>
          <a:cxnLst/>
          <a:rect l="0" t="0" r="0" b="0"/>
          <a:pathLst>
            <a:path>
              <a:moveTo>
                <a:pt x="0" y="0"/>
              </a:moveTo>
              <a:lnTo>
                <a:pt x="0" y="771929"/>
              </a:lnTo>
              <a:lnTo>
                <a:pt x="163330" y="7719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C2233-BDEB-4E5C-B968-1708B26C1495}">
      <dsp:nvSpPr>
        <dsp:cNvPr id="0" name=""/>
        <dsp:cNvSpPr/>
      </dsp:nvSpPr>
      <dsp:spPr>
        <a:xfrm>
          <a:off x="4377752" y="2102797"/>
          <a:ext cx="298526" cy="771929"/>
        </a:xfrm>
        <a:custGeom>
          <a:avLst/>
          <a:gdLst/>
          <a:ahLst/>
          <a:cxnLst/>
          <a:rect l="0" t="0" r="0" b="0"/>
          <a:pathLst>
            <a:path>
              <a:moveTo>
                <a:pt x="298526" y="0"/>
              </a:moveTo>
              <a:lnTo>
                <a:pt x="298526" y="771929"/>
              </a:lnTo>
              <a:lnTo>
                <a:pt x="0" y="7719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65D5B4-8DB3-4CAB-AB4D-946B6C25A93F}">
      <dsp:nvSpPr>
        <dsp:cNvPr id="0" name=""/>
        <dsp:cNvSpPr/>
      </dsp:nvSpPr>
      <dsp:spPr>
        <a:xfrm>
          <a:off x="7283688" y="4329142"/>
          <a:ext cx="91440" cy="404436"/>
        </a:xfrm>
        <a:custGeom>
          <a:avLst/>
          <a:gdLst/>
          <a:ahLst/>
          <a:cxnLst/>
          <a:rect l="0" t="0" r="0" b="0"/>
          <a:pathLst>
            <a:path>
              <a:moveTo>
                <a:pt x="45720" y="0"/>
              </a:moveTo>
              <a:lnTo>
                <a:pt x="45720" y="4044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BDA81-ADA1-423B-B7F5-E8450689E6E4}">
      <dsp:nvSpPr>
        <dsp:cNvPr id="0" name=""/>
        <dsp:cNvSpPr/>
      </dsp:nvSpPr>
      <dsp:spPr>
        <a:xfrm>
          <a:off x="4676278" y="2102797"/>
          <a:ext cx="2653129" cy="1526358"/>
        </a:xfrm>
        <a:custGeom>
          <a:avLst/>
          <a:gdLst/>
          <a:ahLst/>
          <a:cxnLst/>
          <a:rect l="0" t="0" r="0" b="0"/>
          <a:pathLst>
            <a:path>
              <a:moveTo>
                <a:pt x="0" y="0"/>
              </a:moveTo>
              <a:lnTo>
                <a:pt x="0" y="1363028"/>
              </a:lnTo>
              <a:lnTo>
                <a:pt x="2653129" y="1363028"/>
              </a:lnTo>
              <a:lnTo>
                <a:pt x="2653129" y="15263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32558-6C04-4F94-9494-02012E9A4F28}">
      <dsp:nvSpPr>
        <dsp:cNvPr id="0" name=""/>
        <dsp:cNvSpPr/>
      </dsp:nvSpPr>
      <dsp:spPr>
        <a:xfrm>
          <a:off x="5469869" y="4329142"/>
          <a:ext cx="91440" cy="404436"/>
        </a:xfrm>
        <a:custGeom>
          <a:avLst/>
          <a:gdLst/>
          <a:ahLst/>
          <a:cxnLst/>
          <a:rect l="0" t="0" r="0" b="0"/>
          <a:pathLst>
            <a:path>
              <a:moveTo>
                <a:pt x="45720" y="0"/>
              </a:moveTo>
              <a:lnTo>
                <a:pt x="45720" y="4044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47606D-49BD-4DC6-956D-1DCDBF404667}">
      <dsp:nvSpPr>
        <dsp:cNvPr id="0" name=""/>
        <dsp:cNvSpPr/>
      </dsp:nvSpPr>
      <dsp:spPr>
        <a:xfrm>
          <a:off x="4676278" y="2102797"/>
          <a:ext cx="839311" cy="1526358"/>
        </a:xfrm>
        <a:custGeom>
          <a:avLst/>
          <a:gdLst/>
          <a:ahLst/>
          <a:cxnLst/>
          <a:rect l="0" t="0" r="0" b="0"/>
          <a:pathLst>
            <a:path>
              <a:moveTo>
                <a:pt x="0" y="0"/>
              </a:moveTo>
              <a:lnTo>
                <a:pt x="0" y="1363028"/>
              </a:lnTo>
              <a:lnTo>
                <a:pt x="839311" y="1363028"/>
              </a:lnTo>
              <a:lnTo>
                <a:pt x="839311" y="15263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09B22-5087-4820-AA5D-EE13FC4BC06F}">
      <dsp:nvSpPr>
        <dsp:cNvPr id="0" name=""/>
        <dsp:cNvSpPr/>
      </dsp:nvSpPr>
      <dsp:spPr>
        <a:xfrm>
          <a:off x="3701771" y="2102797"/>
          <a:ext cx="974507" cy="1526358"/>
        </a:xfrm>
        <a:custGeom>
          <a:avLst/>
          <a:gdLst/>
          <a:ahLst/>
          <a:cxnLst/>
          <a:rect l="0" t="0" r="0" b="0"/>
          <a:pathLst>
            <a:path>
              <a:moveTo>
                <a:pt x="974507" y="0"/>
              </a:moveTo>
              <a:lnTo>
                <a:pt x="974507" y="1363028"/>
              </a:lnTo>
              <a:lnTo>
                <a:pt x="0" y="1363028"/>
              </a:lnTo>
              <a:lnTo>
                <a:pt x="0" y="15263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6A272A-3C6B-49B8-B421-5BA1E3D5236C}">
      <dsp:nvSpPr>
        <dsp:cNvPr id="0" name=""/>
        <dsp:cNvSpPr/>
      </dsp:nvSpPr>
      <dsp:spPr>
        <a:xfrm>
          <a:off x="1887952" y="2102797"/>
          <a:ext cx="2788326" cy="1526358"/>
        </a:xfrm>
        <a:custGeom>
          <a:avLst/>
          <a:gdLst/>
          <a:ahLst/>
          <a:cxnLst/>
          <a:rect l="0" t="0" r="0" b="0"/>
          <a:pathLst>
            <a:path>
              <a:moveTo>
                <a:pt x="2788326" y="0"/>
              </a:moveTo>
              <a:lnTo>
                <a:pt x="2788326" y="1363028"/>
              </a:lnTo>
              <a:lnTo>
                <a:pt x="0" y="1363028"/>
              </a:lnTo>
              <a:lnTo>
                <a:pt x="0" y="15263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62695-221E-4456-AF30-6B10EFA9D5A4}">
      <dsp:nvSpPr>
        <dsp:cNvPr id="0" name=""/>
        <dsp:cNvSpPr/>
      </dsp:nvSpPr>
      <dsp:spPr>
        <a:xfrm>
          <a:off x="4630558" y="1108889"/>
          <a:ext cx="91440" cy="293921"/>
        </a:xfrm>
        <a:custGeom>
          <a:avLst/>
          <a:gdLst/>
          <a:ahLst/>
          <a:cxnLst/>
          <a:rect l="0" t="0" r="0" b="0"/>
          <a:pathLst>
            <a:path>
              <a:moveTo>
                <a:pt x="45720" y="0"/>
              </a:moveTo>
              <a:lnTo>
                <a:pt x="45720" y="293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3F7D11-1E25-4320-81BB-19D59837BA65}">
      <dsp:nvSpPr>
        <dsp:cNvPr id="0" name=""/>
        <dsp:cNvSpPr/>
      </dsp:nvSpPr>
      <dsp:spPr>
        <a:xfrm>
          <a:off x="4043276" y="17057"/>
          <a:ext cx="1266004" cy="1091831"/>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98776" numCol="1" spcCol="1270" anchor="t" anchorCtr="0">
          <a:noAutofit/>
        </a:bodyPr>
        <a:lstStyle/>
        <a:p>
          <a:pPr marL="0" lvl="0" indent="0" algn="ctr" defTabSz="889000">
            <a:lnSpc>
              <a:spcPct val="90000"/>
            </a:lnSpc>
            <a:spcBef>
              <a:spcPct val="0"/>
            </a:spcBef>
            <a:spcAft>
              <a:spcPct val="35000"/>
            </a:spcAft>
            <a:buNone/>
          </a:pPr>
          <a:endParaRPr lang="en-AU" sz="2000" b="1" kern="1200" dirty="0">
            <a:solidFill>
              <a:schemeClr val="bg1"/>
            </a:solidFill>
          </a:endParaRPr>
        </a:p>
      </dsp:txBody>
      <dsp:txXfrm>
        <a:off x="4043276" y="17057"/>
        <a:ext cx="1266004" cy="1091831"/>
      </dsp:txXfrm>
    </dsp:sp>
    <dsp:sp modelId="{10DBFD31-3273-4E6A-942A-2867F1AE9006}">
      <dsp:nvSpPr>
        <dsp:cNvPr id="0" name=""/>
        <dsp:cNvSpPr/>
      </dsp:nvSpPr>
      <dsp:spPr>
        <a:xfrm>
          <a:off x="4797969" y="718522"/>
          <a:ext cx="116188"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AU" sz="1500" kern="1200"/>
        </a:p>
      </dsp:txBody>
      <dsp:txXfrm>
        <a:off x="4797969" y="718522"/>
        <a:ext cx="116188" cy="233328"/>
      </dsp:txXfrm>
    </dsp:sp>
    <dsp:sp modelId="{2E8F452D-B847-4690-A88E-02B1595093FC}">
      <dsp:nvSpPr>
        <dsp:cNvPr id="0" name=""/>
        <dsp:cNvSpPr/>
      </dsp:nvSpPr>
      <dsp:spPr>
        <a:xfrm>
          <a:off x="4000297" y="1402811"/>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President</a:t>
          </a:r>
          <a:endParaRPr lang="en-AU" sz="1500" b="1" kern="1200" dirty="0">
            <a:solidFill>
              <a:schemeClr val="bg1"/>
            </a:solidFill>
          </a:endParaRPr>
        </a:p>
      </dsp:txBody>
      <dsp:txXfrm>
        <a:off x="4000297" y="1402811"/>
        <a:ext cx="1351962" cy="699986"/>
      </dsp:txXfrm>
    </dsp:sp>
    <dsp:sp modelId="{57FC1315-AE95-4D75-BDD9-AB65E2DCC339}">
      <dsp:nvSpPr>
        <dsp:cNvPr id="0" name=""/>
        <dsp:cNvSpPr/>
      </dsp:nvSpPr>
      <dsp:spPr>
        <a:xfrm>
          <a:off x="4203091" y="1964744"/>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Emad A. Al-Hemyari</a:t>
          </a:r>
          <a:endParaRPr lang="en-AU" sz="1100" kern="1200" dirty="0"/>
        </a:p>
      </dsp:txBody>
      <dsp:txXfrm>
        <a:off x="4203091" y="1964744"/>
        <a:ext cx="1216766" cy="233328"/>
      </dsp:txXfrm>
    </dsp:sp>
    <dsp:sp modelId="{7FAE8CD7-8156-41F0-B54C-E2EF77A67CC0}">
      <dsp:nvSpPr>
        <dsp:cNvPr id="0" name=""/>
        <dsp:cNvSpPr/>
      </dsp:nvSpPr>
      <dsp:spPr>
        <a:xfrm>
          <a:off x="1211971" y="3629155"/>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Vice President</a:t>
          </a:r>
          <a:endParaRPr lang="en-AU" sz="1500" b="1" kern="1200" dirty="0">
            <a:solidFill>
              <a:schemeClr val="bg1"/>
            </a:solidFill>
          </a:endParaRPr>
        </a:p>
      </dsp:txBody>
      <dsp:txXfrm>
        <a:off x="1211971" y="3629155"/>
        <a:ext cx="1351962" cy="699986"/>
      </dsp:txXfrm>
    </dsp:sp>
    <dsp:sp modelId="{DDC5E993-08A6-404E-91C1-6982A9DF7C0E}">
      <dsp:nvSpPr>
        <dsp:cNvPr id="0" name=""/>
        <dsp:cNvSpPr/>
      </dsp:nvSpPr>
      <dsp:spPr>
        <a:xfrm>
          <a:off x="1482363" y="4173589"/>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AU" sz="1200" kern="1200" dirty="0"/>
            <a:t>Aruni Rajanayake</a:t>
          </a:r>
        </a:p>
      </dsp:txBody>
      <dsp:txXfrm>
        <a:off x="1482363" y="4173589"/>
        <a:ext cx="1216766" cy="233328"/>
      </dsp:txXfrm>
    </dsp:sp>
    <dsp:sp modelId="{DDEC5844-E3F2-426E-BA79-D90BC2BFBC30}">
      <dsp:nvSpPr>
        <dsp:cNvPr id="0" name=""/>
        <dsp:cNvSpPr/>
      </dsp:nvSpPr>
      <dsp:spPr>
        <a:xfrm>
          <a:off x="3025789" y="3629155"/>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Treasurer</a:t>
          </a:r>
          <a:endParaRPr lang="en-AU" sz="1500" b="1" kern="1200" dirty="0">
            <a:solidFill>
              <a:schemeClr val="bg1"/>
            </a:solidFill>
          </a:endParaRPr>
        </a:p>
      </dsp:txBody>
      <dsp:txXfrm>
        <a:off x="3025789" y="3629155"/>
        <a:ext cx="1351962" cy="699986"/>
      </dsp:txXfrm>
    </dsp:sp>
    <dsp:sp modelId="{FA6D78D6-10CB-4CAC-B6E8-A32B93F3C60E}">
      <dsp:nvSpPr>
        <dsp:cNvPr id="0" name=""/>
        <dsp:cNvSpPr/>
      </dsp:nvSpPr>
      <dsp:spPr>
        <a:xfrm>
          <a:off x="3296182" y="4173589"/>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Leander Ebre King</a:t>
          </a:r>
          <a:endParaRPr lang="en-AU" sz="1200" kern="1200" dirty="0"/>
        </a:p>
      </dsp:txBody>
      <dsp:txXfrm>
        <a:off x="3296182" y="4173589"/>
        <a:ext cx="1216766" cy="233328"/>
      </dsp:txXfrm>
    </dsp:sp>
    <dsp:sp modelId="{E1923A7A-65F1-4996-B82C-EFA95200D381}">
      <dsp:nvSpPr>
        <dsp:cNvPr id="0" name=""/>
        <dsp:cNvSpPr/>
      </dsp:nvSpPr>
      <dsp:spPr>
        <a:xfrm>
          <a:off x="4839608" y="3629155"/>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t>Communications Coordinator</a:t>
          </a:r>
          <a:endParaRPr lang="en-AU" sz="1500" b="1" kern="1200" dirty="0"/>
        </a:p>
      </dsp:txBody>
      <dsp:txXfrm>
        <a:off x="4839608" y="3629155"/>
        <a:ext cx="1351962" cy="699986"/>
      </dsp:txXfrm>
    </dsp:sp>
    <dsp:sp modelId="{B215A737-FF98-43F0-9CE2-CA0742221C6B}">
      <dsp:nvSpPr>
        <dsp:cNvPr id="0" name=""/>
        <dsp:cNvSpPr/>
      </dsp:nvSpPr>
      <dsp:spPr>
        <a:xfrm>
          <a:off x="5110001" y="4173589"/>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AU" sz="1500" kern="1200"/>
        </a:p>
      </dsp:txBody>
      <dsp:txXfrm>
        <a:off x="5110001" y="4173589"/>
        <a:ext cx="1216766" cy="233328"/>
      </dsp:txXfrm>
    </dsp:sp>
    <dsp:sp modelId="{3EDDA6A9-6693-4BD3-BE3F-2A42F25D81AF}">
      <dsp:nvSpPr>
        <dsp:cNvPr id="0" name=""/>
        <dsp:cNvSpPr/>
      </dsp:nvSpPr>
      <dsp:spPr>
        <a:xfrm>
          <a:off x="4839608" y="4733578"/>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AU" sz="1500" b="1" kern="1200" dirty="0"/>
            <a:t>Social Media</a:t>
          </a:r>
        </a:p>
      </dsp:txBody>
      <dsp:txXfrm>
        <a:off x="4839608" y="4733578"/>
        <a:ext cx="1351962" cy="699986"/>
      </dsp:txXfrm>
    </dsp:sp>
    <dsp:sp modelId="{0D2FBF2F-F723-41F5-8E9C-233E534D1A3B}">
      <dsp:nvSpPr>
        <dsp:cNvPr id="0" name=""/>
        <dsp:cNvSpPr/>
      </dsp:nvSpPr>
      <dsp:spPr>
        <a:xfrm>
          <a:off x="5110001" y="5278012"/>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AU" sz="1500" kern="1200"/>
        </a:p>
      </dsp:txBody>
      <dsp:txXfrm>
        <a:off x="5110001" y="5278012"/>
        <a:ext cx="1216766" cy="233328"/>
      </dsp:txXfrm>
    </dsp:sp>
    <dsp:sp modelId="{20761F62-9A5E-46B0-9BE8-A6B239BC655B}">
      <dsp:nvSpPr>
        <dsp:cNvPr id="0" name=""/>
        <dsp:cNvSpPr/>
      </dsp:nvSpPr>
      <dsp:spPr>
        <a:xfrm>
          <a:off x="6653427" y="3629155"/>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t>Events Coordinator</a:t>
          </a:r>
          <a:endParaRPr lang="en-AU" sz="1500" b="1" kern="1200" dirty="0"/>
        </a:p>
      </dsp:txBody>
      <dsp:txXfrm>
        <a:off x="6653427" y="3629155"/>
        <a:ext cx="1351962" cy="699986"/>
      </dsp:txXfrm>
    </dsp:sp>
    <dsp:sp modelId="{7E6EFE98-F785-4411-B769-6262AF521A6C}">
      <dsp:nvSpPr>
        <dsp:cNvPr id="0" name=""/>
        <dsp:cNvSpPr/>
      </dsp:nvSpPr>
      <dsp:spPr>
        <a:xfrm>
          <a:off x="6923819" y="4173589"/>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AU" sz="1500" kern="1200"/>
        </a:p>
      </dsp:txBody>
      <dsp:txXfrm>
        <a:off x="6923819" y="4173589"/>
        <a:ext cx="1216766" cy="233328"/>
      </dsp:txXfrm>
    </dsp:sp>
    <dsp:sp modelId="{4A05BE17-FAE8-45CE-9DE9-E62609CADDE9}">
      <dsp:nvSpPr>
        <dsp:cNvPr id="0" name=""/>
        <dsp:cNvSpPr/>
      </dsp:nvSpPr>
      <dsp:spPr>
        <a:xfrm>
          <a:off x="6653427" y="4733578"/>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AU" sz="1500" b="1" kern="1200" dirty="0"/>
            <a:t>Volunteers</a:t>
          </a:r>
        </a:p>
      </dsp:txBody>
      <dsp:txXfrm>
        <a:off x="6653427" y="4733578"/>
        <a:ext cx="1351962" cy="699986"/>
      </dsp:txXfrm>
    </dsp:sp>
    <dsp:sp modelId="{7CD8668E-8B75-44FD-B79C-76C2761307FB}">
      <dsp:nvSpPr>
        <dsp:cNvPr id="0" name=""/>
        <dsp:cNvSpPr/>
      </dsp:nvSpPr>
      <dsp:spPr>
        <a:xfrm>
          <a:off x="6923819" y="5278012"/>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AU" sz="1500" kern="1200"/>
        </a:p>
      </dsp:txBody>
      <dsp:txXfrm>
        <a:off x="6923819" y="5278012"/>
        <a:ext cx="1216766" cy="233328"/>
      </dsp:txXfrm>
    </dsp:sp>
    <dsp:sp modelId="{CC8F6529-38FE-42E6-805D-A977FF694F1C}">
      <dsp:nvSpPr>
        <dsp:cNvPr id="0" name=""/>
        <dsp:cNvSpPr/>
      </dsp:nvSpPr>
      <dsp:spPr>
        <a:xfrm>
          <a:off x="3025789" y="2524733"/>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Secretary</a:t>
          </a:r>
          <a:endParaRPr lang="en-AU" sz="1500" b="1" kern="1200" dirty="0">
            <a:solidFill>
              <a:schemeClr val="bg1"/>
            </a:solidFill>
          </a:endParaRPr>
        </a:p>
      </dsp:txBody>
      <dsp:txXfrm>
        <a:off x="3025789" y="2524733"/>
        <a:ext cx="1351962" cy="699986"/>
      </dsp:txXfrm>
    </dsp:sp>
    <dsp:sp modelId="{44D8C340-38B7-488D-8BA8-4B93C4482065}">
      <dsp:nvSpPr>
        <dsp:cNvPr id="0" name=""/>
        <dsp:cNvSpPr/>
      </dsp:nvSpPr>
      <dsp:spPr>
        <a:xfrm>
          <a:off x="3296182" y="3069166"/>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AU" sz="1100" kern="1200" dirty="0"/>
            <a:t>Nikita Beloborodov</a:t>
          </a:r>
          <a:r>
            <a:rPr lang="en-US" sz="1100" kern="1200" dirty="0"/>
            <a:t> </a:t>
          </a:r>
          <a:endParaRPr lang="en-AU" sz="1100" kern="1200" dirty="0"/>
        </a:p>
      </dsp:txBody>
      <dsp:txXfrm>
        <a:off x="3296182" y="3069166"/>
        <a:ext cx="1216766" cy="233328"/>
      </dsp:txXfrm>
    </dsp:sp>
    <dsp:sp modelId="{B71E7D8C-C5A8-4B74-97F4-81B38D4C8BFD}">
      <dsp:nvSpPr>
        <dsp:cNvPr id="0" name=""/>
        <dsp:cNvSpPr/>
      </dsp:nvSpPr>
      <dsp:spPr>
        <a:xfrm>
          <a:off x="4839608" y="2524733"/>
          <a:ext cx="1351962" cy="69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8776"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Faculty Advisor</a:t>
          </a:r>
          <a:endParaRPr lang="en-AU" sz="1500" b="1" kern="1200" dirty="0">
            <a:solidFill>
              <a:schemeClr val="bg1"/>
            </a:solidFill>
          </a:endParaRPr>
        </a:p>
      </dsp:txBody>
      <dsp:txXfrm>
        <a:off x="4839608" y="2524733"/>
        <a:ext cx="1351962" cy="699986"/>
      </dsp:txXfrm>
    </dsp:sp>
    <dsp:sp modelId="{AFF6C99C-6FE4-4C2F-97AB-D461D9E6CCA6}">
      <dsp:nvSpPr>
        <dsp:cNvPr id="0" name=""/>
        <dsp:cNvSpPr/>
      </dsp:nvSpPr>
      <dsp:spPr>
        <a:xfrm>
          <a:off x="5110001" y="3069166"/>
          <a:ext cx="1216766" cy="233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Prof. Boris Gurevich</a:t>
          </a:r>
          <a:endParaRPr lang="en-AU" sz="1100" kern="1200" dirty="0"/>
        </a:p>
      </dsp:txBody>
      <dsp:txXfrm>
        <a:off x="5110001" y="3069166"/>
        <a:ext cx="1216766" cy="23332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84B0C-D15C-4C4C-9142-CE4B533007B6}" type="datetimeFigureOut">
              <a:rPr lang="en-AU" smtClean="0"/>
              <a:t>27/11/2024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FB0A5-3AD7-4941-8BD8-2EBB6680C7A3}" type="slidenum">
              <a:rPr lang="en-AU" smtClean="0"/>
              <a:t>‹#›</a:t>
            </a:fld>
            <a:endParaRPr lang="en-AU"/>
          </a:p>
        </p:txBody>
      </p:sp>
    </p:spTree>
    <p:extLst>
      <p:ext uri="{BB962C8B-B14F-4D97-AF65-F5344CB8AC3E}">
        <p14:creationId xmlns:p14="http://schemas.microsoft.com/office/powerpoint/2010/main" val="315989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Curtin University Geoscientists &amp; Engineers</a:t>
            </a:r>
            <a:endParaRPr lang="en-AU" dirty="0"/>
          </a:p>
        </p:txBody>
      </p:sp>
      <p:sp>
        <p:nvSpPr>
          <p:cNvPr id="4" name="Slide Number Placeholder 3"/>
          <p:cNvSpPr>
            <a:spLocks noGrp="1"/>
          </p:cNvSpPr>
          <p:nvPr>
            <p:ph type="sldNum" sz="quarter" idx="5"/>
          </p:nvPr>
        </p:nvSpPr>
        <p:spPr/>
        <p:txBody>
          <a:bodyPr/>
          <a:lstStyle/>
          <a:p>
            <a:fld id="{5BEFB0A5-3AD7-4941-8BD8-2EBB6680C7A3}" type="slidenum">
              <a:rPr lang="en-AU" smtClean="0"/>
              <a:t>1</a:t>
            </a:fld>
            <a:endParaRPr lang="en-AU"/>
          </a:p>
        </p:txBody>
      </p:sp>
    </p:spTree>
    <p:extLst>
      <p:ext uri="{BB962C8B-B14F-4D97-AF65-F5344CB8AC3E}">
        <p14:creationId xmlns:p14="http://schemas.microsoft.com/office/powerpoint/2010/main" val="94008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EFB0A5-3AD7-4941-8BD8-2EBB6680C7A3}" type="slidenum">
              <a:rPr lang="en-AU" smtClean="0"/>
              <a:t>6</a:t>
            </a:fld>
            <a:endParaRPr lang="en-AU"/>
          </a:p>
        </p:txBody>
      </p:sp>
    </p:spTree>
    <p:extLst>
      <p:ext uri="{BB962C8B-B14F-4D97-AF65-F5344CB8AC3E}">
        <p14:creationId xmlns:p14="http://schemas.microsoft.com/office/powerpoint/2010/main" val="186387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6261-0877-165E-B05F-19262FCBA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EFAE6-6E48-E94A-FC18-D8C83CB8E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1A4A8-5F89-CD21-4D42-2AE2D19E08C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ED48A6B-7088-BF4D-8487-11989F57F400}"/>
              </a:ext>
            </a:extLst>
          </p:cNvPr>
          <p:cNvSpPr>
            <a:spLocks noGrp="1"/>
          </p:cNvSpPr>
          <p:nvPr>
            <p:ph type="sldNum" sz="quarter" idx="5"/>
          </p:nvPr>
        </p:nvSpPr>
        <p:spPr/>
        <p:txBody>
          <a:bodyPr/>
          <a:lstStyle/>
          <a:p>
            <a:fld id="{5BEFB0A5-3AD7-4941-8BD8-2EBB6680C7A3}" type="slidenum">
              <a:rPr lang="en-AU" smtClean="0"/>
              <a:t>18</a:t>
            </a:fld>
            <a:endParaRPr lang="en-AU"/>
          </a:p>
        </p:txBody>
      </p:sp>
    </p:spTree>
    <p:extLst>
      <p:ext uri="{BB962C8B-B14F-4D97-AF65-F5344CB8AC3E}">
        <p14:creationId xmlns:p14="http://schemas.microsoft.com/office/powerpoint/2010/main" val="422280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4BB9-2A3E-4EF9-B3FC-0B1B95948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772F1E-81AE-4084-A7E2-D93019BF1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3A7D9A-075C-4193-BED7-6F294121EBEF}"/>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E751EF59-962F-43F9-89D1-FFFD881E59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7BD357-FBA4-4A1E-BAA2-49A698DF86D8}"/>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205883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2A6F-A014-4431-9B50-E04AAF2F36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5FDE48-CB75-44CD-8E0B-116B3BE49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7CC28F-DF33-4480-BEAA-83C1EE3A0C58}"/>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515984D2-831A-4BDA-B556-7772A8CBEB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CB6999-6560-491E-A086-A292ADE4CF15}"/>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97705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44371-FADA-44BE-932B-5A9D34E2F3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92F78B-5F8B-47F0-B9AE-81F904938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1AB081-B83B-478E-8CA5-FC829D4F9FF5}"/>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E72707B3-76F1-4682-A833-B0BE4F0CA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AF620B-5173-4FC2-BC17-D87B8E2A7D67}"/>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384956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5CF-FDD6-44CC-810F-09AFE4A5DD2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3E868F-A126-4609-879E-7CD374EB7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D35B49-E77C-490A-93AD-397E47ADC705}"/>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999AA84C-BA3F-4E19-87B5-ACF18516D8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F9DF7F-0472-4B43-9B55-FBF056C85FA6}"/>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56026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1559-C8A8-4E88-AD65-79608745FF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97A5F91-091C-4595-8DD6-66367B480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313C74-4F96-404E-BF31-464643F11504}"/>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314CEDDD-3DFD-42F8-8664-59A431D88A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8F892D-434F-48A5-9BB0-E2A878D5142F}"/>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176870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B963-FD97-4B3A-AA10-E49E1021BFC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DDA38D4-D562-4C3A-9FAE-08D8E5C5B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833B76-E22C-4006-8A3F-A4D3B55C9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3DF224-2FBF-43D2-B852-A8F64CA61FB1}"/>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6" name="Footer Placeholder 5">
            <a:extLst>
              <a:ext uri="{FF2B5EF4-FFF2-40B4-BE49-F238E27FC236}">
                <a16:creationId xmlns:a16="http://schemas.microsoft.com/office/drawing/2014/main" id="{86FE4EBA-011B-4D5C-950C-89BFF2005F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882DE9-1E13-4182-8C13-E7A30F94F030}"/>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70772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51D5-BC91-4CB2-9F69-077F1B8924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89F4CF1-79BF-4A32-975E-066B47997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7F201-95F6-4B55-A4FE-FC8B7BDAF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96CCE8E-2B6A-48E4-A286-07C54852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5345C-9603-439E-B58A-DAEE5F5E85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4C88AEB-66F6-419A-AEE3-507EAA799AE4}"/>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8" name="Footer Placeholder 7">
            <a:extLst>
              <a:ext uri="{FF2B5EF4-FFF2-40B4-BE49-F238E27FC236}">
                <a16:creationId xmlns:a16="http://schemas.microsoft.com/office/drawing/2014/main" id="{57648E06-349A-4604-A15F-D1F79B9DA36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C95A651-F1C6-4A02-9977-BB90EF0BD516}"/>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366481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416C-D10E-4BC7-830A-932F61D529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CC7DEAC-D95D-49B0-A3F8-DFFBDCB62444}"/>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4" name="Footer Placeholder 3">
            <a:extLst>
              <a:ext uri="{FF2B5EF4-FFF2-40B4-BE49-F238E27FC236}">
                <a16:creationId xmlns:a16="http://schemas.microsoft.com/office/drawing/2014/main" id="{85C41225-D468-4A5E-A616-F0DEE5EE2C5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64FFD02-200A-45A4-8989-3048F2744F83}"/>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16280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E1E6F-A993-4BC9-9BF8-10095BC519DE}"/>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3" name="Footer Placeholder 2">
            <a:extLst>
              <a:ext uri="{FF2B5EF4-FFF2-40B4-BE49-F238E27FC236}">
                <a16:creationId xmlns:a16="http://schemas.microsoft.com/office/drawing/2014/main" id="{F236F773-D139-4A24-9CB1-EFD8440BF65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55AC4E9-6D3C-443A-A304-2D29D70FBE8A}"/>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210158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8A18-993F-47AE-B332-B4A083C76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1BBE82B-837F-4D64-BA98-6F4E622AC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7B1E53E-7749-4193-B0ED-AFEE4FC22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F21E7-9DB0-43A6-B422-AE32087DE095}"/>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6" name="Footer Placeholder 5">
            <a:extLst>
              <a:ext uri="{FF2B5EF4-FFF2-40B4-BE49-F238E27FC236}">
                <a16:creationId xmlns:a16="http://schemas.microsoft.com/office/drawing/2014/main" id="{E6709A4E-DCBA-41FE-AE86-A399268FA1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C9F4D4-B1C7-4732-A70A-59D4246ED350}"/>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173066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EE6-867E-47CB-B162-7068382D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4C24E72-DFEB-412E-944D-41E8ABF94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69DBA63-C184-4D3F-980D-06B0A00B4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6C370-951D-45FE-8445-E0810D87D01F}"/>
              </a:ext>
            </a:extLst>
          </p:cNvPr>
          <p:cNvSpPr>
            <a:spLocks noGrp="1"/>
          </p:cNvSpPr>
          <p:nvPr>
            <p:ph type="dt" sz="half" idx="10"/>
          </p:nvPr>
        </p:nvSpPr>
        <p:spPr/>
        <p:txBody>
          <a:bodyPr/>
          <a:lstStyle/>
          <a:p>
            <a:fld id="{8B76ACCE-F221-4EC1-B645-798876D50A11}" type="datetimeFigureOut">
              <a:rPr lang="en-AU" smtClean="0"/>
              <a:t>27/11/2024</a:t>
            </a:fld>
            <a:endParaRPr lang="en-AU"/>
          </a:p>
        </p:txBody>
      </p:sp>
      <p:sp>
        <p:nvSpPr>
          <p:cNvPr id="6" name="Footer Placeholder 5">
            <a:extLst>
              <a:ext uri="{FF2B5EF4-FFF2-40B4-BE49-F238E27FC236}">
                <a16:creationId xmlns:a16="http://schemas.microsoft.com/office/drawing/2014/main" id="{C82E19C4-E0D6-4D7C-BD19-4EAB380FEC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AAB901-DFC1-440E-90DD-81458CDD6E6E}"/>
              </a:ext>
            </a:extLst>
          </p:cNvPr>
          <p:cNvSpPr>
            <a:spLocks noGrp="1"/>
          </p:cNvSpPr>
          <p:nvPr>
            <p:ph type="sldNum" sz="quarter" idx="12"/>
          </p:nvPr>
        </p:nvSpPr>
        <p:spPr/>
        <p:txBody>
          <a:bodyPr/>
          <a:lstStyle/>
          <a:p>
            <a:fld id="{E10123D3-E39B-4CAA-9310-9669F8D57AF5}" type="slidenum">
              <a:rPr lang="en-AU" smtClean="0"/>
              <a:t>‹#›</a:t>
            </a:fld>
            <a:endParaRPr lang="en-AU"/>
          </a:p>
        </p:txBody>
      </p:sp>
    </p:spTree>
    <p:extLst>
      <p:ext uri="{BB962C8B-B14F-4D97-AF65-F5344CB8AC3E}">
        <p14:creationId xmlns:p14="http://schemas.microsoft.com/office/powerpoint/2010/main" val="376600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AF6E2-A779-42CF-AA6F-F560CB4E0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5EBFCA-0C6B-49BE-9F5F-DE44EF1CF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D823D6-C7CA-4427-85C8-2A6300278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6ACCE-F221-4EC1-B645-798876D50A11}" type="datetimeFigureOut">
              <a:rPr lang="en-AU" smtClean="0"/>
              <a:t>27/11/2024</a:t>
            </a:fld>
            <a:endParaRPr lang="en-AU"/>
          </a:p>
        </p:txBody>
      </p:sp>
      <p:sp>
        <p:nvSpPr>
          <p:cNvPr id="5" name="Footer Placeholder 4">
            <a:extLst>
              <a:ext uri="{FF2B5EF4-FFF2-40B4-BE49-F238E27FC236}">
                <a16:creationId xmlns:a16="http://schemas.microsoft.com/office/drawing/2014/main" id="{50861E98-0861-4D76-80CC-5AE5D1414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77274C4-B8C3-425E-B499-9E03F7EE8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123D3-E39B-4CAA-9310-9669F8D57AF5}" type="slidenum">
              <a:rPr lang="en-AU" smtClean="0"/>
              <a:t>‹#›</a:t>
            </a:fld>
            <a:endParaRPr lang="en-AU"/>
          </a:p>
        </p:txBody>
      </p:sp>
    </p:spTree>
    <p:extLst>
      <p:ext uri="{BB962C8B-B14F-4D97-AF65-F5344CB8AC3E}">
        <p14:creationId xmlns:p14="http://schemas.microsoft.com/office/powerpoint/2010/main" val="186358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seg.org/programs/student-programs/student-chapters/" TargetMode="External"/><Relationship Id="rId3" Type="http://schemas.openxmlformats.org/officeDocument/2006/relationships/hyperlink" Target="https://library.seg.org/journal/leedff/tle-digital-edition" TargetMode="External"/><Relationship Id="rId7" Type="http://schemas.openxmlformats.org/officeDocument/2006/relationships/hyperlink" Target="https://seg.org/shop/" TargetMode="External"/><Relationship Id="rId2" Type="http://schemas.openxmlformats.org/officeDocument/2006/relationships/hyperlink" Target="http://www.seg.org/" TargetMode="External"/><Relationship Id="rId1" Type="http://schemas.openxmlformats.org/officeDocument/2006/relationships/slideLayout" Target="../slideLayouts/slideLayout4.xml"/><Relationship Id="rId6" Type="http://schemas.openxmlformats.org/officeDocument/2006/relationships/hyperlink" Target="https://seg.org/programs/student-programs/scholarships/" TargetMode="External"/><Relationship Id="rId5" Type="http://schemas.openxmlformats.org/officeDocument/2006/relationships/hyperlink" Target="https://www.imageevent.org/" TargetMode="External"/><Relationship Id="rId10" Type="http://schemas.openxmlformats.org/officeDocument/2006/relationships/image" Target="../media/image23.jpeg"/><Relationship Id="rId4" Type="http://schemas.openxmlformats.org/officeDocument/2006/relationships/hyperlink" Target="https://library.seg.org/" TargetMode="Externa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age.org/"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png"/><Relationship Id="rId7" Type="http://schemas.openxmlformats.org/officeDocument/2006/relationships/image" Target="../media/image29.jpeg"/><Relationship Id="rId12"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7.jpeg"/><Relationship Id="rId10" Type="http://schemas.openxmlformats.org/officeDocument/2006/relationships/image" Target="../media/image4.png"/><Relationship Id="rId4" Type="http://schemas.openxmlformats.org/officeDocument/2006/relationships/image" Target="../media/image36.jpe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png"/><Relationship Id="rId4" Type="http://schemas.openxmlformats.org/officeDocument/2006/relationships/image" Target="../media/image39.jpe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6.jpeg"/><Relationship Id="rId7"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31.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8.png"/><Relationship Id="rId5" Type="http://schemas.openxmlformats.org/officeDocument/2006/relationships/diagramQuickStyle" Target="../diagrams/quickStyle2.xml"/><Relationship Id="rId15" Type="http://schemas.openxmlformats.org/officeDocument/2006/relationships/image" Target="../media/image3.png"/><Relationship Id="rId10" Type="http://schemas.openxmlformats.org/officeDocument/2006/relationships/image" Target="../media/image47.png"/><Relationship Id="rId4" Type="http://schemas.openxmlformats.org/officeDocument/2006/relationships/diagramLayout" Target="../diagrams/layout2.xml"/><Relationship Id="rId9" Type="http://schemas.openxmlformats.org/officeDocument/2006/relationships/image" Target="../media/image46.png"/><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ld.curtin.edu.au/club/curtin-gec/"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guild.curtin.edu.au/clubresources/governance/#Constitu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seg.org.au/"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2">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Freeform: Shape 1034">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5" name="Freeform: Shape 1036">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91EBF-A251-95DA-DD98-A1F638D81998}"/>
              </a:ext>
            </a:extLst>
          </p:cNvPr>
          <p:cNvSpPr>
            <a:spLocks noGrp="1"/>
          </p:cNvSpPr>
          <p:nvPr>
            <p:ph type="title"/>
          </p:nvPr>
        </p:nvSpPr>
        <p:spPr>
          <a:xfrm>
            <a:off x="475488" y="1124712"/>
            <a:ext cx="3867912" cy="3200400"/>
          </a:xfrm>
        </p:spPr>
        <p:txBody>
          <a:bodyPr vert="horz" lIns="91440" tIns="45720" rIns="91440" bIns="45720" rtlCol="0" anchor="b">
            <a:normAutofit fontScale="90000"/>
          </a:bodyPr>
          <a:lstStyle/>
          <a:p>
            <a:r>
              <a:rPr lang="en-US" sz="4800" b="1" dirty="0"/>
              <a:t>Curtin Geoscientists and Engineers Club: 2024 AGM</a:t>
            </a:r>
          </a:p>
        </p:txBody>
      </p:sp>
      <p:sp>
        <p:nvSpPr>
          <p:cNvPr id="1046" name="Rectangle 1038">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Rectangle 1040">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D477C21F-710C-1B39-E4A8-C1C206AB50A6}"/>
              </a:ext>
            </a:extLst>
          </p:cNvPr>
          <p:cNvGrpSpPr/>
          <p:nvPr/>
        </p:nvGrpSpPr>
        <p:grpSpPr>
          <a:xfrm>
            <a:off x="6483381" y="854074"/>
            <a:ext cx="4095261" cy="4095261"/>
            <a:chOff x="4048369" y="1270000"/>
            <a:chExt cx="4095261" cy="4095261"/>
          </a:xfrm>
        </p:grpSpPr>
        <p:sp>
          <p:nvSpPr>
            <p:cNvPr id="4" name="Oval 3">
              <a:extLst>
                <a:ext uri="{FF2B5EF4-FFF2-40B4-BE49-F238E27FC236}">
                  <a16:creationId xmlns:a16="http://schemas.microsoft.com/office/drawing/2014/main" id="{6F3B0A7D-A061-10CF-5D97-297B56A0D9FD}"/>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solidFill>
                  <a:srgbClr val="CC9900"/>
                </a:solidFill>
              </a:endParaRPr>
            </a:p>
          </p:txBody>
        </p:sp>
        <p:sp>
          <p:nvSpPr>
            <p:cNvPr id="7" name="TextBox 6">
              <a:extLst>
                <a:ext uri="{FF2B5EF4-FFF2-40B4-BE49-F238E27FC236}">
                  <a16:creationId xmlns:a16="http://schemas.microsoft.com/office/drawing/2014/main" id="{8E44F727-C1BA-E60B-4BEB-4C48BFFF5F84}"/>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E61F51E7-F9B7-C6BF-25DC-3FD44BA164D0}"/>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09268F7B-2E83-114E-48AF-5F43D1A06310}"/>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2" name="Picture 11" descr="Logo&#10;&#10;Description automatically generated">
              <a:extLst>
                <a:ext uri="{FF2B5EF4-FFF2-40B4-BE49-F238E27FC236}">
                  <a16:creationId xmlns:a16="http://schemas.microsoft.com/office/drawing/2014/main" id="{A2F0382C-303D-9D7C-780F-77E28E865F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4" name="Group 13">
              <a:extLst>
                <a:ext uri="{FF2B5EF4-FFF2-40B4-BE49-F238E27FC236}">
                  <a16:creationId xmlns:a16="http://schemas.microsoft.com/office/drawing/2014/main" id="{8954590D-0FFE-33D1-D0A8-537807CAAAA1}"/>
                </a:ext>
              </a:extLst>
            </p:cNvPr>
            <p:cNvGrpSpPr/>
            <p:nvPr/>
          </p:nvGrpSpPr>
          <p:grpSpPr>
            <a:xfrm>
              <a:off x="4911967" y="2102246"/>
              <a:ext cx="2301634" cy="1989081"/>
              <a:chOff x="4911967" y="2102246"/>
              <a:chExt cx="2301634" cy="1989081"/>
            </a:xfrm>
          </p:grpSpPr>
          <p:pic>
            <p:nvPicPr>
              <p:cNvPr id="15" name="Picture 14" descr="Shape&#10;&#10;Description automatically generated with low confidence">
                <a:extLst>
                  <a:ext uri="{FF2B5EF4-FFF2-40B4-BE49-F238E27FC236}">
                    <a16:creationId xmlns:a16="http://schemas.microsoft.com/office/drawing/2014/main" id="{35D96780-3F84-0920-709A-D7BD0E2080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0E5DBA7D-B60F-02F8-A893-98A05DF91B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pic>
        <p:nvPicPr>
          <p:cNvPr id="18" name="Picture 2" descr="Society of Exploration Geophysicists (SEG) Vector Logo ...">
            <a:extLst>
              <a:ext uri="{FF2B5EF4-FFF2-40B4-BE49-F238E27FC236}">
                <a16:creationId xmlns:a16="http://schemas.microsoft.com/office/drawing/2014/main" id="{33A2EE19-8C64-7FE2-A26F-CB01122B0B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89225" y="5098186"/>
            <a:ext cx="1658616" cy="9214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17B170B1-FBC5-0462-1F0D-85B65B7B000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27059" b="23378"/>
          <a:stretch/>
        </p:blipFill>
        <p:spPr bwMode="auto">
          <a:xfrm rot="19002878">
            <a:off x="9323805" y="4551755"/>
            <a:ext cx="2110072" cy="5810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lose-up of a logo&#10;&#10;Description automatically generated">
            <a:extLst>
              <a:ext uri="{FF2B5EF4-FFF2-40B4-BE49-F238E27FC236}">
                <a16:creationId xmlns:a16="http://schemas.microsoft.com/office/drawing/2014/main" id="{9383DAB1-F9D6-2597-38E9-710C95927A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366769">
            <a:off x="5581341" y="4378163"/>
            <a:ext cx="2320610" cy="796067"/>
          </a:xfrm>
          <a:prstGeom prst="rect">
            <a:avLst/>
          </a:prstGeom>
        </p:spPr>
      </p:pic>
      <p:sp>
        <p:nvSpPr>
          <p:cNvPr id="6" name="TextBox 5">
            <a:extLst>
              <a:ext uri="{FF2B5EF4-FFF2-40B4-BE49-F238E27FC236}">
                <a16:creationId xmlns:a16="http://schemas.microsoft.com/office/drawing/2014/main" id="{456137B9-6BB0-C14F-8896-F71404F0AF75}"/>
              </a:ext>
            </a:extLst>
          </p:cNvPr>
          <p:cNvSpPr txBox="1"/>
          <p:nvPr/>
        </p:nvSpPr>
        <p:spPr>
          <a:xfrm>
            <a:off x="475488" y="4842260"/>
            <a:ext cx="4821144" cy="369332"/>
          </a:xfrm>
          <a:prstGeom prst="rect">
            <a:avLst/>
          </a:prstGeom>
          <a:noFill/>
        </p:spPr>
        <p:txBody>
          <a:bodyPr wrap="square">
            <a:spAutoFit/>
          </a:bodyPr>
          <a:lstStyle/>
          <a:p>
            <a:r>
              <a:rPr lang="en-AU" dirty="0"/>
              <a:t>curtin.geosciences@gmail.com</a:t>
            </a:r>
          </a:p>
        </p:txBody>
      </p:sp>
      <p:pic>
        <p:nvPicPr>
          <p:cNvPr id="5" name="Picture 4">
            <a:extLst>
              <a:ext uri="{FF2B5EF4-FFF2-40B4-BE49-F238E27FC236}">
                <a16:creationId xmlns:a16="http://schemas.microsoft.com/office/drawing/2014/main" id="{030B5488-7B89-0617-E5D6-993CD886CE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018" y="5449824"/>
            <a:ext cx="1414198" cy="1170860"/>
          </a:xfrm>
          <a:prstGeom prst="rect">
            <a:avLst/>
          </a:prstGeom>
        </p:spPr>
      </p:pic>
    </p:spTree>
    <p:extLst>
      <p:ext uri="{BB962C8B-B14F-4D97-AF65-F5344CB8AC3E}">
        <p14:creationId xmlns:p14="http://schemas.microsoft.com/office/powerpoint/2010/main" val="212840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B2DA-218E-0D28-2545-B42167FDFC5D}"/>
              </a:ext>
            </a:extLst>
          </p:cNvPr>
          <p:cNvSpPr>
            <a:spLocks noGrp="1"/>
          </p:cNvSpPr>
          <p:nvPr>
            <p:ph sz="half" idx="1"/>
          </p:nvPr>
        </p:nvSpPr>
        <p:spPr/>
        <p:txBody>
          <a:bodyPr>
            <a:normAutofit fontScale="47500" lnSpcReduction="20000"/>
          </a:bodyPr>
          <a:lstStyle/>
          <a:p>
            <a:pPr marL="0" indent="0" algn="ctr">
              <a:buNone/>
            </a:pPr>
            <a:r>
              <a:rPr lang="en-US" sz="4000" dirty="0">
                <a:hlinkClick r:id="rId2"/>
              </a:rPr>
              <a:t>www.seg.org</a:t>
            </a:r>
            <a:endParaRPr lang="en-AU" sz="4000" dirty="0"/>
          </a:p>
        </p:txBody>
      </p:sp>
      <p:sp>
        <p:nvSpPr>
          <p:cNvPr id="7" name="Content Placeholder 6">
            <a:extLst>
              <a:ext uri="{FF2B5EF4-FFF2-40B4-BE49-F238E27FC236}">
                <a16:creationId xmlns:a16="http://schemas.microsoft.com/office/drawing/2014/main" id="{618F81B5-2C5C-8D4C-FE4C-28AB2DE62566}"/>
              </a:ext>
            </a:extLst>
          </p:cNvPr>
          <p:cNvSpPr>
            <a:spLocks noGrp="1"/>
          </p:cNvSpPr>
          <p:nvPr>
            <p:ph sz="half" idx="2"/>
          </p:nvPr>
        </p:nvSpPr>
        <p:spPr/>
        <p:txBody>
          <a:bodyPr>
            <a:normAutofit fontScale="47500" lnSpcReduction="20000"/>
          </a:bodyPr>
          <a:lstStyle/>
          <a:p>
            <a:pPr algn="l"/>
            <a:r>
              <a:rPr lang="en-AU" b="0" i="0" dirty="0">
                <a:solidFill>
                  <a:srgbClr val="000000"/>
                </a:solidFill>
                <a:effectLst/>
                <a:latin typeface="Proxima-Nova"/>
              </a:rPr>
              <a:t>Founded in 1930</a:t>
            </a:r>
          </a:p>
          <a:p>
            <a:pPr algn="l"/>
            <a:r>
              <a:rPr lang="en-AU" b="0" i="0" dirty="0">
                <a:solidFill>
                  <a:srgbClr val="000000"/>
                </a:solidFill>
                <a:effectLst/>
                <a:latin typeface="Proxima-Nova"/>
              </a:rPr>
              <a:t>SEG provides information, tools, and</a:t>
            </a:r>
            <a:br>
              <a:rPr lang="en-AU" b="0" i="0" dirty="0">
                <a:solidFill>
                  <a:srgbClr val="000000"/>
                </a:solidFill>
                <a:effectLst/>
                <a:latin typeface="Proxima-Nova"/>
              </a:rPr>
            </a:br>
            <a:r>
              <a:rPr lang="en-AU" b="0" i="0" dirty="0">
                <a:solidFill>
                  <a:srgbClr val="000000"/>
                </a:solidFill>
                <a:effectLst/>
                <a:latin typeface="Proxima-Nova"/>
              </a:rPr>
              <a:t>resources vital to:</a:t>
            </a:r>
          </a:p>
          <a:p>
            <a:pPr lvl="1"/>
            <a:r>
              <a:rPr lang="en-AU" b="0" i="0" dirty="0">
                <a:solidFill>
                  <a:srgbClr val="000000"/>
                </a:solidFill>
                <a:effectLst/>
                <a:latin typeface="Proxima-Nova"/>
              </a:rPr>
              <a:t>Advancing the science of exploration geophysics</a:t>
            </a:r>
          </a:p>
          <a:p>
            <a:pPr lvl="1"/>
            <a:r>
              <a:rPr lang="en-AU" b="0" i="0" dirty="0">
                <a:solidFill>
                  <a:srgbClr val="000000"/>
                </a:solidFill>
                <a:effectLst/>
                <a:latin typeface="Proxima-Nova"/>
              </a:rPr>
              <a:t>Fostering common scientific interests</a:t>
            </a:r>
          </a:p>
          <a:p>
            <a:pPr lvl="1"/>
            <a:r>
              <a:rPr lang="en-AU" b="0" i="0" dirty="0">
                <a:solidFill>
                  <a:srgbClr val="000000"/>
                </a:solidFill>
                <a:effectLst/>
                <a:latin typeface="Proxima-Nova"/>
              </a:rPr>
              <a:t>Supporting humanitarian efforts</a:t>
            </a:r>
          </a:p>
          <a:p>
            <a:pPr lvl="1"/>
            <a:r>
              <a:rPr lang="en-AU" b="0" i="0" dirty="0">
                <a:solidFill>
                  <a:srgbClr val="000000"/>
                </a:solidFill>
                <a:effectLst/>
                <a:latin typeface="Proxima-Nova"/>
              </a:rPr>
              <a:t>Accelerating geophysical innovation</a:t>
            </a:r>
          </a:p>
          <a:p>
            <a:r>
              <a:rPr lang="en-AU" dirty="0">
                <a:solidFill>
                  <a:srgbClr val="4C4C4C"/>
                </a:solidFill>
                <a:latin typeface="Roboto" panose="02000000000000000000" pitchFamily="2" charset="0"/>
              </a:rPr>
              <a:t>Student membership fee: USD26</a:t>
            </a:r>
            <a:endParaRPr lang="en-AU" dirty="0">
              <a:solidFill>
                <a:srgbClr val="000000"/>
              </a:solidFill>
              <a:latin typeface="Proxima-Nova"/>
            </a:endParaRPr>
          </a:p>
          <a:p>
            <a:r>
              <a:rPr lang="en-AU" dirty="0">
                <a:solidFill>
                  <a:srgbClr val="000000"/>
                </a:solidFill>
                <a:latin typeface="Proxima-Nova"/>
              </a:rPr>
              <a:t>Benefits:</a:t>
            </a:r>
          </a:p>
          <a:p>
            <a:pPr lvl="1"/>
            <a:r>
              <a:rPr lang="en-AU" b="0" i="0" dirty="0">
                <a:solidFill>
                  <a:srgbClr val="000000"/>
                </a:solidFill>
                <a:effectLst/>
                <a:latin typeface="Proxima-Nova"/>
              </a:rPr>
              <a:t>Online access to </a:t>
            </a:r>
            <a:r>
              <a:rPr lang="en-AU" b="0" i="1" u="sng" dirty="0">
                <a:solidFill>
                  <a:srgbClr val="000000"/>
                </a:solidFill>
                <a:effectLst/>
                <a:latin typeface="Proxima-Nova"/>
                <a:hlinkClick r:id="rId3"/>
              </a:rPr>
              <a:t>The Leading Edge</a:t>
            </a:r>
            <a:r>
              <a:rPr lang="en-AU" b="0" i="0" dirty="0">
                <a:solidFill>
                  <a:srgbClr val="000000"/>
                </a:solidFill>
                <a:effectLst/>
                <a:latin typeface="Proxima-Nova"/>
              </a:rPr>
              <a:t> Digital Edition and access to the </a:t>
            </a:r>
            <a:r>
              <a:rPr lang="en-AU" b="0" i="0" u="sng" dirty="0">
                <a:solidFill>
                  <a:srgbClr val="000000"/>
                </a:solidFill>
                <a:effectLst/>
                <a:latin typeface="Proxima-Nova"/>
                <a:hlinkClick r:id="rId4"/>
              </a:rPr>
              <a:t>SEG Library</a:t>
            </a:r>
            <a:endParaRPr lang="en-AU" b="0" i="0" dirty="0">
              <a:solidFill>
                <a:srgbClr val="000000"/>
              </a:solidFill>
              <a:effectLst/>
              <a:latin typeface="Proxima-Nova"/>
            </a:endParaRPr>
          </a:p>
          <a:p>
            <a:pPr lvl="1"/>
            <a:r>
              <a:rPr lang="en-AU" b="0" i="0" dirty="0">
                <a:solidFill>
                  <a:srgbClr val="000000"/>
                </a:solidFill>
                <a:effectLst/>
                <a:latin typeface="Proxima-Nova"/>
              </a:rPr>
              <a:t>Minimal admission fee to </a:t>
            </a:r>
            <a:r>
              <a:rPr lang="en-AU" b="0" i="0" u="sng" dirty="0">
                <a:solidFill>
                  <a:srgbClr val="000000"/>
                </a:solidFill>
                <a:effectLst/>
                <a:latin typeface="Proxima-Nova"/>
                <a:hlinkClick r:id="rId5"/>
              </a:rPr>
              <a:t>IMAGE</a:t>
            </a:r>
            <a:r>
              <a:rPr lang="en-AU" b="0" i="0" dirty="0">
                <a:solidFill>
                  <a:srgbClr val="000000"/>
                </a:solidFill>
                <a:effectLst/>
                <a:latin typeface="Proxima-Nova"/>
              </a:rPr>
              <a:t> (formerly SEG International Exposition and Annual Meeting)</a:t>
            </a:r>
          </a:p>
          <a:p>
            <a:pPr lvl="1"/>
            <a:r>
              <a:rPr lang="en-AU" b="0" i="0" dirty="0">
                <a:solidFill>
                  <a:srgbClr val="000000"/>
                </a:solidFill>
                <a:effectLst/>
                <a:latin typeface="Proxima-Nova"/>
              </a:rPr>
              <a:t>SEG </a:t>
            </a:r>
            <a:r>
              <a:rPr lang="en-AU" b="0" i="0" u="sng" dirty="0">
                <a:solidFill>
                  <a:srgbClr val="000000"/>
                </a:solidFill>
                <a:effectLst/>
                <a:latin typeface="Proxima-Nova"/>
                <a:hlinkClick r:id="rId6"/>
              </a:rPr>
              <a:t>scholarship opportunities</a:t>
            </a:r>
            <a:endParaRPr lang="en-AU" b="0" i="0" dirty="0">
              <a:solidFill>
                <a:srgbClr val="000000"/>
              </a:solidFill>
              <a:effectLst/>
              <a:latin typeface="Proxima-Nova"/>
            </a:endParaRPr>
          </a:p>
          <a:p>
            <a:pPr lvl="1"/>
            <a:r>
              <a:rPr lang="en-AU" b="0" i="0" dirty="0">
                <a:solidFill>
                  <a:srgbClr val="000000"/>
                </a:solidFill>
                <a:effectLst/>
                <a:latin typeface="Proxima-Nova"/>
              </a:rPr>
              <a:t>Student discounts on continuing education courses, workshops and on books purchased in the </a:t>
            </a:r>
            <a:r>
              <a:rPr lang="en-AU" b="0" i="0" u="sng" dirty="0">
                <a:solidFill>
                  <a:srgbClr val="000000"/>
                </a:solidFill>
                <a:effectLst/>
                <a:latin typeface="Proxima-Nova"/>
                <a:hlinkClick r:id="rId7"/>
              </a:rPr>
              <a:t>SEG Shop</a:t>
            </a:r>
            <a:endParaRPr lang="en-AU" b="0" i="0" dirty="0">
              <a:solidFill>
                <a:srgbClr val="000000"/>
              </a:solidFill>
              <a:effectLst/>
              <a:latin typeface="Proxima-Nova"/>
            </a:endParaRPr>
          </a:p>
          <a:p>
            <a:pPr lvl="1"/>
            <a:r>
              <a:rPr lang="en-AU" b="0" i="0" u="sng" dirty="0">
                <a:solidFill>
                  <a:srgbClr val="000000"/>
                </a:solidFill>
                <a:effectLst/>
                <a:latin typeface="Proxima-Nova"/>
                <a:hlinkClick r:id="rId8"/>
              </a:rPr>
              <a:t>Student Chapters</a:t>
            </a:r>
            <a:endParaRPr lang="en-AU" b="0" i="0" dirty="0">
              <a:solidFill>
                <a:srgbClr val="000000"/>
              </a:solidFill>
              <a:effectLst/>
              <a:latin typeface="Proxima-Nova"/>
            </a:endParaRPr>
          </a:p>
          <a:p>
            <a:pPr lvl="1"/>
            <a:r>
              <a:rPr lang="en-AU" b="0" i="0" dirty="0">
                <a:solidFill>
                  <a:srgbClr val="000000"/>
                </a:solidFill>
                <a:effectLst/>
                <a:latin typeface="Proxima-Nova"/>
              </a:rPr>
              <a:t>Upon graduation, Student Members are eligible for FREE Associate Membership dues for the first year following graduation</a:t>
            </a:r>
          </a:p>
          <a:p>
            <a:pPr lvl="1"/>
            <a:r>
              <a:rPr lang="en-AU" b="0" i="0" dirty="0">
                <a:solidFill>
                  <a:srgbClr val="000000"/>
                </a:solidFill>
                <a:effectLst/>
                <a:latin typeface="Proxima-Nova"/>
              </a:rPr>
              <a:t>And most of all, through association with fellow SEG Members, students enjoy the benefit of developing professional contact and industry ties, increasing opportunities in networking, and guidance in career planning/development</a:t>
            </a:r>
          </a:p>
        </p:txBody>
      </p:sp>
      <p:pic>
        <p:nvPicPr>
          <p:cNvPr id="4" name="Picture 2" descr="Society of Exploration Geophysicists (SEG) Vector Logo ...">
            <a:extLst>
              <a:ext uri="{FF2B5EF4-FFF2-40B4-BE49-F238E27FC236}">
                <a16:creationId xmlns:a16="http://schemas.microsoft.com/office/drawing/2014/main" id="{2CFAD8A0-E612-C247-71D0-4EBD43FA4C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5931" y="344648"/>
            <a:ext cx="2648615" cy="14714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CD34984-7609-C021-79D9-29E080861C9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38200" y="2346378"/>
            <a:ext cx="5080000" cy="3429000"/>
          </a:xfrm>
          <a:prstGeom prst="rect">
            <a:avLst/>
          </a:prstGeom>
          <a:ln>
            <a:solidFill>
              <a:schemeClr val="accent1"/>
            </a:solidFill>
          </a:ln>
        </p:spPr>
      </p:pic>
    </p:spTree>
    <p:extLst>
      <p:ext uri="{BB962C8B-B14F-4D97-AF65-F5344CB8AC3E}">
        <p14:creationId xmlns:p14="http://schemas.microsoft.com/office/powerpoint/2010/main" val="156709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B2DA-218E-0D28-2545-B42167FDFC5D}"/>
              </a:ext>
            </a:extLst>
          </p:cNvPr>
          <p:cNvSpPr>
            <a:spLocks noGrp="1"/>
          </p:cNvSpPr>
          <p:nvPr>
            <p:ph sz="half" idx="1"/>
          </p:nvPr>
        </p:nvSpPr>
        <p:spPr/>
        <p:txBody>
          <a:bodyPr>
            <a:normAutofit fontScale="62500" lnSpcReduction="20000"/>
          </a:bodyPr>
          <a:lstStyle/>
          <a:p>
            <a:pPr marL="0" indent="0" algn="ctr">
              <a:buNone/>
            </a:pPr>
            <a:r>
              <a:rPr lang="en-US" dirty="0">
                <a:hlinkClick r:id="rId2"/>
              </a:rPr>
              <a:t>www.eage.org</a:t>
            </a:r>
            <a:endParaRPr lang="en-US" dirty="0"/>
          </a:p>
          <a:p>
            <a:pPr marL="0" indent="0">
              <a:buNone/>
            </a:pPr>
            <a:endParaRPr lang="en-AU" dirty="0"/>
          </a:p>
        </p:txBody>
      </p:sp>
      <p:sp>
        <p:nvSpPr>
          <p:cNvPr id="6" name="Content Placeholder 5">
            <a:extLst>
              <a:ext uri="{FF2B5EF4-FFF2-40B4-BE49-F238E27FC236}">
                <a16:creationId xmlns:a16="http://schemas.microsoft.com/office/drawing/2014/main" id="{1DFFDF47-DC28-5F93-6294-600881D88840}"/>
              </a:ext>
            </a:extLst>
          </p:cNvPr>
          <p:cNvSpPr>
            <a:spLocks noGrp="1"/>
          </p:cNvSpPr>
          <p:nvPr>
            <p:ph sz="half" idx="2"/>
          </p:nvPr>
        </p:nvSpPr>
        <p:spPr/>
        <p:txBody>
          <a:bodyPr>
            <a:normAutofit fontScale="62500" lnSpcReduction="20000"/>
          </a:bodyPr>
          <a:lstStyle/>
          <a:p>
            <a:r>
              <a:rPr lang="en-AU" b="0" i="0" dirty="0">
                <a:solidFill>
                  <a:srgbClr val="4C4C4C"/>
                </a:solidFill>
                <a:effectLst/>
                <a:latin typeface="Roboto" panose="02000000000000000000" pitchFamily="2" charset="0"/>
              </a:rPr>
              <a:t>Founded in 1951</a:t>
            </a:r>
          </a:p>
          <a:p>
            <a:r>
              <a:rPr lang="en-AU" b="0" i="0" dirty="0">
                <a:solidFill>
                  <a:srgbClr val="4C4C4C"/>
                </a:solidFill>
                <a:effectLst/>
                <a:latin typeface="Roboto" panose="02000000000000000000" pitchFamily="2" charset="0"/>
              </a:rPr>
              <a:t>Association objectives: to promote the development and application of geosciences and related engineering subjects, to promote innovation and technical progress and to foster the communication, fellowship and cooperation between those working in, studying or otherwise being interested in these fields.</a:t>
            </a:r>
          </a:p>
          <a:p>
            <a:r>
              <a:rPr lang="en-AU" dirty="0">
                <a:solidFill>
                  <a:srgbClr val="4C4C4C"/>
                </a:solidFill>
                <a:latin typeface="Roboto" panose="02000000000000000000" pitchFamily="2" charset="0"/>
              </a:rPr>
              <a:t>Student membership fee: €25</a:t>
            </a:r>
          </a:p>
          <a:p>
            <a:r>
              <a:rPr lang="en-AU" dirty="0">
                <a:solidFill>
                  <a:srgbClr val="4C4C4C"/>
                </a:solidFill>
                <a:latin typeface="Roboto" panose="02000000000000000000" pitchFamily="2" charset="0"/>
              </a:rPr>
              <a:t>Benefits:</a:t>
            </a:r>
          </a:p>
          <a:p>
            <a:pPr lvl="1"/>
            <a:r>
              <a:rPr lang="en-AU" dirty="0">
                <a:solidFill>
                  <a:srgbClr val="4C4C4C"/>
                </a:solidFill>
                <a:latin typeface="Roboto" panose="02000000000000000000" pitchFamily="2" charset="0"/>
              </a:rPr>
              <a:t>Event discounts</a:t>
            </a:r>
          </a:p>
          <a:p>
            <a:pPr lvl="1"/>
            <a:r>
              <a:rPr lang="en-AU" dirty="0">
                <a:solidFill>
                  <a:srgbClr val="4C4C4C"/>
                </a:solidFill>
                <a:latin typeface="Roboto" panose="02000000000000000000" pitchFamily="2" charset="0"/>
              </a:rPr>
              <a:t>Access to publications &amp; library</a:t>
            </a:r>
          </a:p>
          <a:p>
            <a:pPr lvl="1"/>
            <a:r>
              <a:rPr lang="en-AU" dirty="0">
                <a:solidFill>
                  <a:srgbClr val="4C4C4C"/>
                </a:solidFill>
                <a:latin typeface="Roboto" panose="02000000000000000000" pitchFamily="2" charset="0"/>
              </a:rPr>
              <a:t>Continuous education</a:t>
            </a:r>
          </a:p>
          <a:p>
            <a:pPr lvl="1"/>
            <a:r>
              <a:rPr lang="en-AU" dirty="0">
                <a:solidFill>
                  <a:srgbClr val="4C4C4C"/>
                </a:solidFill>
                <a:latin typeface="Roboto" panose="02000000000000000000" pitchFamily="2" charset="0"/>
              </a:rPr>
              <a:t>Financial support</a:t>
            </a:r>
          </a:p>
          <a:p>
            <a:pPr lvl="1"/>
            <a:r>
              <a:rPr lang="en-AU" dirty="0">
                <a:solidFill>
                  <a:srgbClr val="4C4C4C"/>
                </a:solidFill>
                <a:latin typeface="Roboto" panose="02000000000000000000" pitchFamily="2" charset="0"/>
              </a:rPr>
              <a:t>Recognition programme</a:t>
            </a:r>
          </a:p>
          <a:p>
            <a:pPr lvl="1"/>
            <a:r>
              <a:rPr lang="en-AU" dirty="0">
                <a:solidFill>
                  <a:srgbClr val="4C4C4C"/>
                </a:solidFill>
                <a:latin typeface="Roboto" panose="02000000000000000000" pitchFamily="2" charset="0"/>
              </a:rPr>
              <a:t>Mentoring programme</a:t>
            </a:r>
          </a:p>
          <a:p>
            <a:pPr lvl="1"/>
            <a:endParaRPr lang="en-AU" dirty="0"/>
          </a:p>
        </p:txBody>
      </p:sp>
      <p:pic>
        <p:nvPicPr>
          <p:cNvPr id="5" name="Picture 4">
            <a:extLst>
              <a:ext uri="{FF2B5EF4-FFF2-40B4-BE49-F238E27FC236}">
                <a16:creationId xmlns:a16="http://schemas.microsoft.com/office/drawing/2014/main" id="{744C1692-93D2-ADF4-D910-804D6A75EE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7059" b="23378"/>
          <a:stretch/>
        </p:blipFill>
        <p:spPr bwMode="auto">
          <a:xfrm>
            <a:off x="838199" y="550645"/>
            <a:ext cx="4538133" cy="1249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819CB1-60DE-C257-F008-8BF9848D02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2346378"/>
            <a:ext cx="5080000" cy="3429000"/>
          </a:xfrm>
          <a:prstGeom prst="rect">
            <a:avLst/>
          </a:prstGeom>
          <a:ln>
            <a:solidFill>
              <a:schemeClr val="accent1"/>
            </a:solidFill>
          </a:ln>
        </p:spPr>
      </p:pic>
    </p:spTree>
    <p:extLst>
      <p:ext uri="{BB962C8B-B14F-4D97-AF65-F5344CB8AC3E}">
        <p14:creationId xmlns:p14="http://schemas.microsoft.com/office/powerpoint/2010/main" val="32629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C6A0-EB2B-0DA9-A658-E10814306075}"/>
              </a:ext>
            </a:extLst>
          </p:cNvPr>
          <p:cNvSpPr>
            <a:spLocks noGrp="1"/>
          </p:cNvSpPr>
          <p:nvPr>
            <p:ph type="title"/>
          </p:nvPr>
        </p:nvSpPr>
        <p:spPr/>
        <p:txBody>
          <a:bodyPr>
            <a:normAutofit/>
          </a:bodyPr>
          <a:lstStyle/>
          <a:p>
            <a:pPr algn="ctr"/>
            <a:r>
              <a:rPr lang="en-US" sz="6000" b="1" dirty="0"/>
              <a:t>President Report: Activities</a:t>
            </a:r>
            <a:endParaRPr lang="en-AU" sz="6000" b="1" dirty="0"/>
          </a:p>
        </p:txBody>
      </p:sp>
      <p:sp>
        <p:nvSpPr>
          <p:cNvPr id="4" name="Content Placeholder 3">
            <a:extLst>
              <a:ext uri="{FF2B5EF4-FFF2-40B4-BE49-F238E27FC236}">
                <a16:creationId xmlns:a16="http://schemas.microsoft.com/office/drawing/2014/main" id="{73B67E18-31CB-B277-53A8-07466A9A574E}"/>
              </a:ext>
            </a:extLst>
          </p:cNvPr>
          <p:cNvSpPr>
            <a:spLocks noGrp="1"/>
          </p:cNvSpPr>
          <p:nvPr>
            <p:ph sz="half" idx="1"/>
          </p:nvPr>
        </p:nvSpPr>
        <p:spPr>
          <a:xfrm>
            <a:off x="1595847" y="1825625"/>
            <a:ext cx="5181600" cy="4351338"/>
          </a:xfrm>
        </p:spPr>
        <p:txBody>
          <a:bodyPr/>
          <a:lstStyle/>
          <a:p>
            <a:pPr marL="0" indent="0">
              <a:buNone/>
            </a:pPr>
            <a:r>
              <a:rPr lang="en-US" b="1" dirty="0">
                <a:solidFill>
                  <a:srgbClr val="CC9900"/>
                </a:solidFill>
              </a:rPr>
              <a:t>Technical Events:</a:t>
            </a:r>
          </a:p>
          <a:p>
            <a:pPr>
              <a:buFont typeface="Wingdings" panose="05000000000000000000" pitchFamily="2" charset="2"/>
              <a:buChar char="§"/>
            </a:pPr>
            <a:r>
              <a:rPr lang="en-AU" dirty="0"/>
              <a:t>Workshops</a:t>
            </a:r>
          </a:p>
          <a:p>
            <a:pPr>
              <a:buFont typeface="Wingdings" panose="05000000000000000000" pitchFamily="2" charset="2"/>
              <a:buChar char="§"/>
            </a:pPr>
            <a:r>
              <a:rPr lang="en-AU" dirty="0"/>
              <a:t>Technical talks</a:t>
            </a:r>
          </a:p>
          <a:p>
            <a:pPr>
              <a:buFont typeface="Wingdings" panose="05000000000000000000" pitchFamily="2" charset="2"/>
              <a:buChar char="§"/>
            </a:pPr>
            <a:r>
              <a:rPr lang="en-AU" dirty="0"/>
              <a:t>Technical webinars</a:t>
            </a:r>
          </a:p>
          <a:p>
            <a:pPr>
              <a:buFont typeface="Wingdings" panose="05000000000000000000" pitchFamily="2" charset="2"/>
              <a:buChar char="§"/>
            </a:pPr>
            <a:r>
              <a:rPr lang="en-AU" dirty="0"/>
              <a:t>Professional development</a:t>
            </a:r>
          </a:p>
          <a:p>
            <a:pPr>
              <a:buFont typeface="Wingdings" panose="05000000000000000000" pitchFamily="2" charset="2"/>
              <a:buChar char="§"/>
            </a:pPr>
            <a:r>
              <a:rPr lang="en-AU" dirty="0"/>
              <a:t>Affiliate student memberships</a:t>
            </a:r>
          </a:p>
        </p:txBody>
      </p:sp>
      <p:sp>
        <p:nvSpPr>
          <p:cNvPr id="5" name="Content Placeholder 4">
            <a:extLst>
              <a:ext uri="{FF2B5EF4-FFF2-40B4-BE49-F238E27FC236}">
                <a16:creationId xmlns:a16="http://schemas.microsoft.com/office/drawing/2014/main" id="{0762A85C-240A-1CE6-7601-CA51B6DCF248}"/>
              </a:ext>
            </a:extLst>
          </p:cNvPr>
          <p:cNvSpPr>
            <a:spLocks noGrp="1"/>
          </p:cNvSpPr>
          <p:nvPr>
            <p:ph sz="half" idx="2"/>
          </p:nvPr>
        </p:nvSpPr>
        <p:spPr>
          <a:xfrm>
            <a:off x="6929847" y="1825625"/>
            <a:ext cx="5181600" cy="4351338"/>
          </a:xfrm>
        </p:spPr>
        <p:txBody>
          <a:bodyPr/>
          <a:lstStyle/>
          <a:p>
            <a:pPr marL="0" indent="0">
              <a:buNone/>
            </a:pPr>
            <a:r>
              <a:rPr lang="en-US" b="1" dirty="0">
                <a:solidFill>
                  <a:srgbClr val="CC9900"/>
                </a:solidFill>
              </a:rPr>
              <a:t>Social Events</a:t>
            </a:r>
          </a:p>
          <a:p>
            <a:pPr>
              <a:buFont typeface="Wingdings" panose="05000000000000000000" pitchFamily="2" charset="2"/>
              <a:buChar char="§"/>
            </a:pPr>
            <a:r>
              <a:rPr lang="en-AU" dirty="0"/>
              <a:t>Outreach</a:t>
            </a:r>
          </a:p>
          <a:p>
            <a:pPr>
              <a:buFont typeface="Wingdings" panose="05000000000000000000" pitchFamily="2" charset="2"/>
              <a:buChar char="§"/>
            </a:pPr>
            <a:r>
              <a:rPr lang="en-AU" dirty="0"/>
              <a:t>Field trips</a:t>
            </a:r>
          </a:p>
          <a:p>
            <a:pPr>
              <a:buFont typeface="Wingdings" panose="05000000000000000000" pitchFamily="2" charset="2"/>
              <a:buChar char="§"/>
            </a:pPr>
            <a:r>
              <a:rPr lang="en-AU" dirty="0"/>
              <a:t>Networking events</a:t>
            </a:r>
          </a:p>
          <a:p>
            <a:endParaRPr lang="en-AU" dirty="0"/>
          </a:p>
        </p:txBody>
      </p:sp>
      <p:grpSp>
        <p:nvGrpSpPr>
          <p:cNvPr id="6" name="Group 5">
            <a:extLst>
              <a:ext uri="{FF2B5EF4-FFF2-40B4-BE49-F238E27FC236}">
                <a16:creationId xmlns:a16="http://schemas.microsoft.com/office/drawing/2014/main" id="{7C8D3EEB-6BDE-5F84-F887-47415361A750}"/>
              </a:ext>
            </a:extLst>
          </p:cNvPr>
          <p:cNvGrpSpPr/>
          <p:nvPr/>
        </p:nvGrpSpPr>
        <p:grpSpPr>
          <a:xfrm>
            <a:off x="471728" y="361404"/>
            <a:ext cx="1329284" cy="1329284"/>
            <a:chOff x="4048369" y="1270000"/>
            <a:chExt cx="4095261" cy="4095261"/>
          </a:xfrm>
        </p:grpSpPr>
        <p:sp>
          <p:nvSpPr>
            <p:cNvPr id="7" name="Oval 6">
              <a:extLst>
                <a:ext uri="{FF2B5EF4-FFF2-40B4-BE49-F238E27FC236}">
                  <a16:creationId xmlns:a16="http://schemas.microsoft.com/office/drawing/2014/main" id="{346347CB-5F99-A497-D2F7-FEE2A80ADB0E}"/>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CA75BF90-EC98-C938-4F24-16BD0700AB7A}"/>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9" name="Oval 8">
              <a:extLst>
                <a:ext uri="{FF2B5EF4-FFF2-40B4-BE49-F238E27FC236}">
                  <a16:creationId xmlns:a16="http://schemas.microsoft.com/office/drawing/2014/main" id="{02EE174F-7844-16D2-B610-EC528D61BB63}"/>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F2422D50-A446-DF5C-E801-8DBE7D581A50}"/>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1" name="Picture 10" descr="Logo&#10;&#10;Description automatically generated">
              <a:extLst>
                <a:ext uri="{FF2B5EF4-FFF2-40B4-BE49-F238E27FC236}">
                  <a16:creationId xmlns:a16="http://schemas.microsoft.com/office/drawing/2014/main" id="{32F16C32-7C03-7537-83DF-12E065A7E0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2" name="Group 11">
              <a:extLst>
                <a:ext uri="{FF2B5EF4-FFF2-40B4-BE49-F238E27FC236}">
                  <a16:creationId xmlns:a16="http://schemas.microsoft.com/office/drawing/2014/main" id="{6448058D-EDE2-FC61-1CC3-937538754EC3}"/>
                </a:ext>
              </a:extLst>
            </p:cNvPr>
            <p:cNvGrpSpPr/>
            <p:nvPr/>
          </p:nvGrpSpPr>
          <p:grpSpPr>
            <a:xfrm>
              <a:off x="4911967" y="2102246"/>
              <a:ext cx="2301634" cy="1989081"/>
              <a:chOff x="4911967" y="2102246"/>
              <a:chExt cx="2301634" cy="1989081"/>
            </a:xfrm>
          </p:grpSpPr>
          <p:pic>
            <p:nvPicPr>
              <p:cNvPr id="13" name="Picture 12" descr="Shape&#10;&#10;Description automatically generated with low confidence">
                <a:extLst>
                  <a:ext uri="{FF2B5EF4-FFF2-40B4-BE49-F238E27FC236}">
                    <a16:creationId xmlns:a16="http://schemas.microsoft.com/office/drawing/2014/main" id="{EA3AD6CB-6BAD-1251-FFC7-86CA04E33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C4C0273E-37F9-E6FB-F1F4-1491F52562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220654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0662F0A-6A56-7756-E146-8CD83297C9B4}"/>
              </a:ext>
            </a:extLst>
          </p:cNvPr>
          <p:cNvGrpSpPr/>
          <p:nvPr/>
        </p:nvGrpSpPr>
        <p:grpSpPr>
          <a:xfrm>
            <a:off x="724656" y="0"/>
            <a:ext cx="10742688" cy="6653853"/>
            <a:chOff x="729446" y="0"/>
            <a:chExt cx="11262343" cy="6975720"/>
          </a:xfrm>
        </p:grpSpPr>
        <p:sp>
          <p:nvSpPr>
            <p:cNvPr id="27" name="Rectangle 26">
              <a:extLst>
                <a:ext uri="{FF2B5EF4-FFF2-40B4-BE49-F238E27FC236}">
                  <a16:creationId xmlns:a16="http://schemas.microsoft.com/office/drawing/2014/main" id="{4856CB2E-53E2-9489-68BA-3D1E2A33C5F4}"/>
                </a:ext>
              </a:extLst>
            </p:cNvPr>
            <p:cNvSpPr/>
            <p:nvPr/>
          </p:nvSpPr>
          <p:spPr>
            <a:xfrm>
              <a:off x="729446" y="0"/>
              <a:ext cx="11262343" cy="6975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96CC52F2-C82D-8C55-B339-91E2A7AD58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57116" y="5443564"/>
              <a:ext cx="3107659" cy="1414436"/>
            </a:xfrm>
            <a:prstGeom prst="rect">
              <a:avLst/>
            </a:prstGeom>
          </p:spPr>
        </p:pic>
        <p:pic>
          <p:nvPicPr>
            <p:cNvPr id="25" name="Picture 4">
              <a:extLst>
                <a:ext uri="{FF2B5EF4-FFF2-40B4-BE49-F238E27FC236}">
                  <a16:creationId xmlns:a16="http://schemas.microsoft.com/office/drawing/2014/main" id="{F78E0D6B-A059-7614-7387-8B781C3876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7059" b="23378"/>
            <a:stretch/>
          </p:blipFill>
          <p:spPr bwMode="auto">
            <a:xfrm>
              <a:off x="6896936" y="203124"/>
              <a:ext cx="2110072" cy="5810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close-up of a logo&#10;&#10;Description automatically generated">
              <a:extLst>
                <a:ext uri="{FF2B5EF4-FFF2-40B4-BE49-F238E27FC236}">
                  <a16:creationId xmlns:a16="http://schemas.microsoft.com/office/drawing/2014/main" id="{D0414339-D1A6-41CE-EA4C-F964772CC7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5159" y="6061933"/>
              <a:ext cx="2320610" cy="796067"/>
            </a:xfrm>
            <a:prstGeom prst="rect">
              <a:avLst/>
            </a:prstGeom>
          </p:spPr>
        </p:pic>
        <p:pic>
          <p:nvPicPr>
            <p:cNvPr id="3" name="Picture 2">
              <a:extLst>
                <a:ext uri="{FF2B5EF4-FFF2-40B4-BE49-F238E27FC236}">
                  <a16:creationId xmlns:a16="http://schemas.microsoft.com/office/drawing/2014/main" id="{21E7C362-4175-4D99-B243-C98DD969BF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0772" y="2932574"/>
              <a:ext cx="2690424" cy="2574069"/>
            </a:xfrm>
            <a:prstGeom prst="roundRect">
              <a:avLst/>
            </a:prstGeom>
            <a:ln w="76200">
              <a:solidFill>
                <a:schemeClr val="accent4">
                  <a:lumMod val="75000"/>
                </a:schemeClr>
              </a:solidFill>
            </a:ln>
          </p:spPr>
        </p:pic>
        <p:pic>
          <p:nvPicPr>
            <p:cNvPr id="11" name="Picture 10">
              <a:extLst>
                <a:ext uri="{FF2B5EF4-FFF2-40B4-BE49-F238E27FC236}">
                  <a16:creationId xmlns:a16="http://schemas.microsoft.com/office/drawing/2014/main" id="{10094DFC-384B-0448-D4FA-1EED381EE4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88193" y="214023"/>
              <a:ext cx="3608574" cy="2532311"/>
            </a:xfrm>
            <a:prstGeom prst="roundRect">
              <a:avLst/>
            </a:prstGeom>
            <a:ln w="76200">
              <a:solidFill>
                <a:schemeClr val="accent4">
                  <a:lumMod val="75000"/>
                </a:schemeClr>
              </a:solidFill>
            </a:ln>
          </p:spPr>
        </p:pic>
        <p:pic>
          <p:nvPicPr>
            <p:cNvPr id="15" name="Picture 14">
              <a:extLst>
                <a:ext uri="{FF2B5EF4-FFF2-40B4-BE49-F238E27FC236}">
                  <a16:creationId xmlns:a16="http://schemas.microsoft.com/office/drawing/2014/main" id="{1E953ED0-DDEA-3C61-1CCF-9DC70885838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72566" y="843650"/>
              <a:ext cx="3276813" cy="2532312"/>
            </a:xfrm>
            <a:prstGeom prst="roundRect">
              <a:avLst/>
            </a:prstGeom>
            <a:ln w="76200">
              <a:solidFill>
                <a:schemeClr val="accent4">
                  <a:lumMod val="75000"/>
                </a:schemeClr>
              </a:solidFill>
            </a:ln>
          </p:spPr>
        </p:pic>
        <p:pic>
          <p:nvPicPr>
            <p:cNvPr id="21" name="Picture 20">
              <a:extLst>
                <a:ext uri="{FF2B5EF4-FFF2-40B4-BE49-F238E27FC236}">
                  <a16:creationId xmlns:a16="http://schemas.microsoft.com/office/drawing/2014/main" id="{47AB6359-E0D3-4E49-194F-E089A49A1A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96632" y="2503688"/>
              <a:ext cx="2421314" cy="3441069"/>
            </a:xfrm>
            <a:prstGeom prst="roundRect">
              <a:avLst/>
            </a:prstGeom>
            <a:ln w="76200">
              <a:solidFill>
                <a:schemeClr val="accent4">
                  <a:lumMod val="75000"/>
                </a:schemeClr>
              </a:solidFill>
            </a:ln>
          </p:spPr>
        </p:pic>
        <p:pic>
          <p:nvPicPr>
            <p:cNvPr id="7" name="Picture 6">
              <a:extLst>
                <a:ext uri="{FF2B5EF4-FFF2-40B4-BE49-F238E27FC236}">
                  <a16:creationId xmlns:a16="http://schemas.microsoft.com/office/drawing/2014/main" id="{274700E0-6C31-ED95-E34C-AE5684FB98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8464" y="4354311"/>
              <a:ext cx="4295957" cy="2416476"/>
            </a:xfrm>
            <a:prstGeom prst="roundRect">
              <a:avLst/>
            </a:prstGeom>
            <a:ln w="76200">
              <a:solidFill>
                <a:schemeClr val="accent4">
                  <a:lumMod val="75000"/>
                </a:schemeClr>
              </a:solidFill>
            </a:ln>
          </p:spPr>
        </p:pic>
        <p:pic>
          <p:nvPicPr>
            <p:cNvPr id="22" name="Picture 21">
              <a:extLst>
                <a:ext uri="{FF2B5EF4-FFF2-40B4-BE49-F238E27FC236}">
                  <a16:creationId xmlns:a16="http://schemas.microsoft.com/office/drawing/2014/main" id="{DA89E11B-34A2-D669-C66C-EAE13E50D2F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6145" y="504527"/>
              <a:ext cx="2231879" cy="1847844"/>
            </a:xfrm>
            <a:prstGeom prst="rect">
              <a:avLst/>
            </a:prstGeom>
          </p:spPr>
        </p:pic>
        <p:pic>
          <p:nvPicPr>
            <p:cNvPr id="23" name="Picture 22">
              <a:extLst>
                <a:ext uri="{FF2B5EF4-FFF2-40B4-BE49-F238E27FC236}">
                  <a16:creationId xmlns:a16="http://schemas.microsoft.com/office/drawing/2014/main" id="{8D4A2291-3105-E9C9-4226-8390791E04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73308" y="2170719"/>
              <a:ext cx="2918667" cy="2922978"/>
            </a:xfrm>
            <a:prstGeom prst="rect">
              <a:avLst/>
            </a:prstGeom>
          </p:spPr>
        </p:pic>
        <p:pic>
          <p:nvPicPr>
            <p:cNvPr id="24" name="Picture 2" descr="Society of Exploration Geophysicists (SEG) Vector Logo ...">
              <a:extLst>
                <a:ext uri="{FF2B5EF4-FFF2-40B4-BE49-F238E27FC236}">
                  <a16:creationId xmlns:a16="http://schemas.microsoft.com/office/drawing/2014/main" id="{43366F9C-ABF6-2CF3-BDA0-11551FE42C9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458484" y="1975807"/>
              <a:ext cx="1533305" cy="85183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37DF98A0-27DD-06C6-19AA-FC89024AC406}"/>
              </a:ext>
            </a:extLst>
          </p:cNvPr>
          <p:cNvSpPr txBox="1"/>
          <p:nvPr/>
        </p:nvSpPr>
        <p:spPr>
          <a:xfrm>
            <a:off x="9983583" y="6396335"/>
            <a:ext cx="2213535" cy="461665"/>
          </a:xfrm>
          <a:prstGeom prst="rect">
            <a:avLst/>
          </a:prstGeom>
          <a:noFill/>
        </p:spPr>
        <p:txBody>
          <a:bodyPr wrap="square" rtlCol="0">
            <a:spAutoFit/>
          </a:bodyPr>
          <a:lstStyle/>
          <a:p>
            <a:pPr algn="ctr"/>
            <a:r>
              <a:rPr lang="en-AU" sz="2400" b="1" dirty="0"/>
              <a:t>21 Feb 2024</a:t>
            </a:r>
          </a:p>
        </p:txBody>
      </p:sp>
    </p:spTree>
    <p:extLst>
      <p:ext uri="{BB962C8B-B14F-4D97-AF65-F5344CB8AC3E}">
        <p14:creationId xmlns:p14="http://schemas.microsoft.com/office/powerpoint/2010/main" val="119580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52558-D607-9E6E-E493-782A27BAEA40}"/>
              </a:ext>
            </a:extLst>
          </p:cNvPr>
          <p:cNvGrpSpPr/>
          <p:nvPr/>
        </p:nvGrpSpPr>
        <p:grpSpPr>
          <a:xfrm>
            <a:off x="940526" y="0"/>
            <a:ext cx="11251474" cy="6783977"/>
            <a:chOff x="940526" y="0"/>
            <a:chExt cx="11251474" cy="6783977"/>
          </a:xfrm>
        </p:grpSpPr>
        <p:sp>
          <p:nvSpPr>
            <p:cNvPr id="30" name="Rectangle 29">
              <a:extLst>
                <a:ext uri="{FF2B5EF4-FFF2-40B4-BE49-F238E27FC236}">
                  <a16:creationId xmlns:a16="http://schemas.microsoft.com/office/drawing/2014/main" id="{7CCCD5F1-3133-3152-8843-448984714567}"/>
                </a:ext>
              </a:extLst>
            </p:cNvPr>
            <p:cNvSpPr/>
            <p:nvPr/>
          </p:nvSpPr>
          <p:spPr>
            <a:xfrm>
              <a:off x="940526" y="0"/>
              <a:ext cx="11251474" cy="6783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B6FBF6F9-77BC-7C37-9BD3-BA734C5E22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16794" y="1205225"/>
              <a:ext cx="2891510" cy="3687780"/>
            </a:xfrm>
            <a:prstGeom prst="roundRect">
              <a:avLst/>
            </a:prstGeom>
            <a:ln w="76200">
              <a:solidFill>
                <a:schemeClr val="accent4">
                  <a:lumMod val="75000"/>
                </a:schemeClr>
              </a:solidFill>
            </a:ln>
          </p:spPr>
        </p:pic>
        <p:pic>
          <p:nvPicPr>
            <p:cNvPr id="9" name="Picture 8">
              <a:extLst>
                <a:ext uri="{FF2B5EF4-FFF2-40B4-BE49-F238E27FC236}">
                  <a16:creationId xmlns:a16="http://schemas.microsoft.com/office/drawing/2014/main" id="{1C4840DD-6F26-9153-1881-B4C4FE8C1E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0020" y="3464614"/>
              <a:ext cx="3967233" cy="3098073"/>
            </a:xfrm>
            <a:prstGeom prst="roundRect">
              <a:avLst/>
            </a:prstGeom>
            <a:ln w="76200">
              <a:solidFill>
                <a:schemeClr val="accent4">
                  <a:lumMod val="75000"/>
                </a:schemeClr>
              </a:solidFill>
            </a:ln>
          </p:spPr>
        </p:pic>
        <p:pic>
          <p:nvPicPr>
            <p:cNvPr id="21" name="Picture 20">
              <a:extLst>
                <a:ext uri="{FF2B5EF4-FFF2-40B4-BE49-F238E27FC236}">
                  <a16:creationId xmlns:a16="http://schemas.microsoft.com/office/drawing/2014/main" id="{30905312-E273-D46A-5E40-D1C6911CE5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40436" y="346637"/>
              <a:ext cx="2891509" cy="3687778"/>
            </a:xfrm>
            <a:prstGeom prst="roundRect">
              <a:avLst/>
            </a:prstGeom>
            <a:ln w="76200">
              <a:solidFill>
                <a:schemeClr val="accent4">
                  <a:lumMod val="75000"/>
                </a:schemeClr>
              </a:solidFill>
            </a:ln>
          </p:spPr>
        </p:pic>
        <p:pic>
          <p:nvPicPr>
            <p:cNvPr id="23" name="Picture 22">
              <a:extLst>
                <a:ext uri="{FF2B5EF4-FFF2-40B4-BE49-F238E27FC236}">
                  <a16:creationId xmlns:a16="http://schemas.microsoft.com/office/drawing/2014/main" id="{7D8CB768-B350-383E-8504-42C56FF70D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2591" y="2634513"/>
              <a:ext cx="4977429" cy="2799804"/>
            </a:xfrm>
            <a:prstGeom prst="roundRect">
              <a:avLst/>
            </a:prstGeom>
            <a:ln w="76200">
              <a:solidFill>
                <a:schemeClr val="accent4">
                  <a:lumMod val="75000"/>
                </a:schemeClr>
              </a:solidFill>
            </a:ln>
          </p:spPr>
        </p:pic>
        <p:pic>
          <p:nvPicPr>
            <p:cNvPr id="24" name="Picture 23">
              <a:extLst>
                <a:ext uri="{FF2B5EF4-FFF2-40B4-BE49-F238E27FC236}">
                  <a16:creationId xmlns:a16="http://schemas.microsoft.com/office/drawing/2014/main" id="{594FEA21-C636-505D-2A55-4DC6C6C886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8021" y="1675601"/>
              <a:ext cx="2783997" cy="2788109"/>
            </a:xfrm>
            <a:prstGeom prst="rect">
              <a:avLst/>
            </a:prstGeom>
          </p:spPr>
        </p:pic>
        <p:sp>
          <p:nvSpPr>
            <p:cNvPr id="25" name="TextBox 24">
              <a:extLst>
                <a:ext uri="{FF2B5EF4-FFF2-40B4-BE49-F238E27FC236}">
                  <a16:creationId xmlns:a16="http://schemas.microsoft.com/office/drawing/2014/main" id="{3EB2B7EC-8E59-0774-CC67-B87ABB42ECE7}"/>
                </a:ext>
              </a:extLst>
            </p:cNvPr>
            <p:cNvSpPr txBox="1"/>
            <p:nvPr/>
          </p:nvSpPr>
          <p:spPr>
            <a:xfrm>
              <a:off x="1620565" y="1405882"/>
              <a:ext cx="3762102" cy="954107"/>
            </a:xfrm>
            <a:prstGeom prst="rect">
              <a:avLst/>
            </a:prstGeom>
            <a:noFill/>
          </p:spPr>
          <p:txBody>
            <a:bodyPr wrap="square" rtlCol="0">
              <a:spAutoFit/>
            </a:bodyPr>
            <a:lstStyle/>
            <a:p>
              <a:pPr algn="ctr"/>
              <a:r>
                <a:rPr lang="en-US" sz="2800" b="1" dirty="0"/>
                <a:t>Science and Engineering First Year Expo</a:t>
              </a:r>
              <a:endParaRPr lang="en-AU" sz="2800" b="1" dirty="0"/>
            </a:p>
          </p:txBody>
        </p:sp>
        <p:pic>
          <p:nvPicPr>
            <p:cNvPr id="26" name="Picture 25">
              <a:extLst>
                <a:ext uri="{FF2B5EF4-FFF2-40B4-BE49-F238E27FC236}">
                  <a16:creationId xmlns:a16="http://schemas.microsoft.com/office/drawing/2014/main" id="{8FC45C94-B0AA-CCFB-B1FF-71EE608F9D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3608" y="600721"/>
              <a:ext cx="4636017" cy="822962"/>
            </a:xfrm>
            <a:prstGeom prst="rect">
              <a:avLst/>
            </a:prstGeom>
          </p:spPr>
        </p:pic>
        <p:pic>
          <p:nvPicPr>
            <p:cNvPr id="27" name="Picture 4">
              <a:extLst>
                <a:ext uri="{FF2B5EF4-FFF2-40B4-BE49-F238E27FC236}">
                  <a16:creationId xmlns:a16="http://schemas.microsoft.com/office/drawing/2014/main" id="{F78C7644-6F40-0592-25E8-B7B7669B6D79}"/>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7059" b="23378"/>
            <a:stretch/>
          </p:blipFill>
          <p:spPr bwMode="auto">
            <a:xfrm>
              <a:off x="9729709" y="513074"/>
              <a:ext cx="2012711" cy="5542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close-up of a logo&#10;&#10;Description automatically generated">
              <a:extLst>
                <a:ext uri="{FF2B5EF4-FFF2-40B4-BE49-F238E27FC236}">
                  <a16:creationId xmlns:a16="http://schemas.microsoft.com/office/drawing/2014/main" id="{DFB40A6E-DB7B-389E-753E-E572DC14F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15162" y="5569854"/>
              <a:ext cx="2599989" cy="891906"/>
            </a:xfrm>
            <a:prstGeom prst="rect">
              <a:avLst/>
            </a:prstGeom>
          </p:spPr>
        </p:pic>
        <p:pic>
          <p:nvPicPr>
            <p:cNvPr id="29" name="Picture 2" descr="Society of Exploration Geophysicists (SEG) Vector Logo ...">
              <a:extLst>
                <a:ext uri="{FF2B5EF4-FFF2-40B4-BE49-F238E27FC236}">
                  <a16:creationId xmlns:a16="http://schemas.microsoft.com/office/drawing/2014/main" id="{F7C88EBE-185B-A7B1-3BF9-B1497FE7E20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279863" y="5106813"/>
              <a:ext cx="1462557" cy="81253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A1D7E36-7733-5234-F4B3-BDB8685AD87A}"/>
              </a:ext>
            </a:extLst>
          </p:cNvPr>
          <p:cNvSpPr txBox="1"/>
          <p:nvPr/>
        </p:nvSpPr>
        <p:spPr>
          <a:xfrm>
            <a:off x="9983583" y="6396335"/>
            <a:ext cx="2213535" cy="461665"/>
          </a:xfrm>
          <a:prstGeom prst="rect">
            <a:avLst/>
          </a:prstGeom>
          <a:noFill/>
        </p:spPr>
        <p:txBody>
          <a:bodyPr wrap="square" rtlCol="0">
            <a:spAutoFit/>
          </a:bodyPr>
          <a:lstStyle/>
          <a:p>
            <a:pPr algn="ctr"/>
            <a:r>
              <a:rPr lang="en-AU" sz="2400" b="1" dirty="0"/>
              <a:t>22 Feb 2024</a:t>
            </a:r>
          </a:p>
        </p:txBody>
      </p:sp>
    </p:spTree>
    <p:extLst>
      <p:ext uri="{BB962C8B-B14F-4D97-AF65-F5344CB8AC3E}">
        <p14:creationId xmlns:p14="http://schemas.microsoft.com/office/powerpoint/2010/main" val="15622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C7F3EE5-36B3-4499-C23F-AE45E881C0D8}"/>
              </a:ext>
            </a:extLst>
          </p:cNvPr>
          <p:cNvGrpSpPr/>
          <p:nvPr/>
        </p:nvGrpSpPr>
        <p:grpSpPr>
          <a:xfrm>
            <a:off x="940526" y="0"/>
            <a:ext cx="11251474" cy="6783977"/>
            <a:chOff x="940526" y="0"/>
            <a:chExt cx="11251474" cy="6783977"/>
          </a:xfrm>
        </p:grpSpPr>
        <p:sp>
          <p:nvSpPr>
            <p:cNvPr id="30" name="Rectangle 29">
              <a:extLst>
                <a:ext uri="{FF2B5EF4-FFF2-40B4-BE49-F238E27FC236}">
                  <a16:creationId xmlns:a16="http://schemas.microsoft.com/office/drawing/2014/main" id="{7CCCD5F1-3133-3152-8843-448984714567}"/>
                </a:ext>
              </a:extLst>
            </p:cNvPr>
            <p:cNvSpPr/>
            <p:nvPr/>
          </p:nvSpPr>
          <p:spPr>
            <a:xfrm>
              <a:off x="940526" y="0"/>
              <a:ext cx="11251474" cy="6783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erson standing in front of a table with a sign&#10;&#10;Description automatically generated">
              <a:extLst>
                <a:ext uri="{FF2B5EF4-FFF2-40B4-BE49-F238E27FC236}">
                  <a16:creationId xmlns:a16="http://schemas.microsoft.com/office/drawing/2014/main" id="{F17A488E-B2BD-72A3-D4DD-8759D6206E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296" y="2609925"/>
              <a:ext cx="4956639" cy="2788109"/>
            </a:xfrm>
            <a:prstGeom prst="roundRect">
              <a:avLst/>
            </a:prstGeom>
            <a:ln w="76200">
              <a:solidFill>
                <a:schemeClr val="accent4">
                  <a:lumMod val="75000"/>
                </a:schemeClr>
              </a:solidFill>
            </a:ln>
          </p:spPr>
        </p:pic>
        <p:sp>
          <p:nvSpPr>
            <p:cNvPr id="25" name="TextBox 24">
              <a:extLst>
                <a:ext uri="{FF2B5EF4-FFF2-40B4-BE49-F238E27FC236}">
                  <a16:creationId xmlns:a16="http://schemas.microsoft.com/office/drawing/2014/main" id="{3EB2B7EC-8E59-0774-CC67-B87ABB42ECE7}"/>
                </a:ext>
              </a:extLst>
            </p:cNvPr>
            <p:cNvSpPr txBox="1"/>
            <p:nvPr/>
          </p:nvSpPr>
          <p:spPr>
            <a:xfrm>
              <a:off x="1620565" y="1405882"/>
              <a:ext cx="3762102" cy="954107"/>
            </a:xfrm>
            <a:prstGeom prst="rect">
              <a:avLst/>
            </a:prstGeom>
            <a:noFill/>
          </p:spPr>
          <p:txBody>
            <a:bodyPr wrap="square" rtlCol="0">
              <a:spAutoFit/>
            </a:bodyPr>
            <a:lstStyle/>
            <a:p>
              <a:pPr algn="ctr"/>
              <a:r>
                <a:rPr lang="en-US" sz="2800" b="1" dirty="0"/>
                <a:t>Science and Engineering First Year Expo</a:t>
              </a:r>
              <a:endParaRPr lang="en-AU" sz="2800" b="1" dirty="0"/>
            </a:p>
          </p:txBody>
        </p:sp>
        <p:pic>
          <p:nvPicPr>
            <p:cNvPr id="26" name="Picture 25">
              <a:extLst>
                <a:ext uri="{FF2B5EF4-FFF2-40B4-BE49-F238E27FC236}">
                  <a16:creationId xmlns:a16="http://schemas.microsoft.com/office/drawing/2014/main" id="{8FC45C94-B0AA-CCFB-B1FF-71EE608F9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3608" y="600721"/>
              <a:ext cx="4636017" cy="822962"/>
            </a:xfrm>
            <a:prstGeom prst="rect">
              <a:avLst/>
            </a:prstGeom>
          </p:spPr>
        </p:pic>
        <p:pic>
          <p:nvPicPr>
            <p:cNvPr id="28" name="Picture 27" descr="A close-up of a logo&#10;&#10;Description automatically generated">
              <a:extLst>
                <a:ext uri="{FF2B5EF4-FFF2-40B4-BE49-F238E27FC236}">
                  <a16:creationId xmlns:a16="http://schemas.microsoft.com/office/drawing/2014/main" id="{DFB40A6E-DB7B-389E-753E-E572DC14F0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5162" y="5569854"/>
              <a:ext cx="2599989" cy="891906"/>
            </a:xfrm>
            <a:prstGeom prst="rect">
              <a:avLst/>
            </a:prstGeom>
          </p:spPr>
        </p:pic>
        <p:pic>
          <p:nvPicPr>
            <p:cNvPr id="29" name="Picture 2" descr="Society of Exploration Geophysicists (SEG) Vector Logo ...">
              <a:extLst>
                <a:ext uri="{FF2B5EF4-FFF2-40B4-BE49-F238E27FC236}">
                  <a16:creationId xmlns:a16="http://schemas.microsoft.com/office/drawing/2014/main" id="{F7C88EBE-185B-A7B1-3BF9-B1497FE7E2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12511" y="3191448"/>
              <a:ext cx="1462557" cy="812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in a room&#10;&#10;Description automatically generated">
              <a:extLst>
                <a:ext uri="{FF2B5EF4-FFF2-40B4-BE49-F238E27FC236}">
                  <a16:creationId xmlns:a16="http://schemas.microsoft.com/office/drawing/2014/main" id="{14D23423-C4B3-1609-755B-C9D14DC90E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70475" y="3455656"/>
              <a:ext cx="4125105" cy="2829309"/>
            </a:xfrm>
            <a:prstGeom prst="roundRect">
              <a:avLst/>
            </a:prstGeom>
            <a:ln w="76200">
              <a:solidFill>
                <a:schemeClr val="accent4">
                  <a:lumMod val="75000"/>
                </a:schemeClr>
              </a:solidFill>
            </a:ln>
          </p:spPr>
        </p:pic>
        <p:pic>
          <p:nvPicPr>
            <p:cNvPr id="8" name="Picture 7" descr="A group of people at a convention&#10;&#10;Description automatically generated">
              <a:extLst>
                <a:ext uri="{FF2B5EF4-FFF2-40B4-BE49-F238E27FC236}">
                  <a16:creationId xmlns:a16="http://schemas.microsoft.com/office/drawing/2014/main" id="{7442B237-803A-A881-721A-444A0A4702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7502" y="128036"/>
              <a:ext cx="5054600" cy="2843213"/>
            </a:xfrm>
            <a:prstGeom prst="roundRect">
              <a:avLst/>
            </a:prstGeom>
            <a:ln w="76200">
              <a:solidFill>
                <a:schemeClr val="accent4">
                  <a:lumMod val="75000"/>
                </a:schemeClr>
              </a:solidFill>
            </a:ln>
          </p:spPr>
        </p:pic>
        <p:pic>
          <p:nvPicPr>
            <p:cNvPr id="24" name="Picture 23">
              <a:extLst>
                <a:ext uri="{FF2B5EF4-FFF2-40B4-BE49-F238E27FC236}">
                  <a16:creationId xmlns:a16="http://schemas.microsoft.com/office/drawing/2014/main" id="{594FEA21-C636-505D-2A55-4DC6C6C886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68021" y="1675601"/>
              <a:ext cx="2783997" cy="2788109"/>
            </a:xfrm>
            <a:prstGeom prst="rect">
              <a:avLst/>
            </a:prstGeom>
          </p:spPr>
        </p:pic>
        <p:pic>
          <p:nvPicPr>
            <p:cNvPr id="11" name="Picture 10" descr="A close up of a logo&#10;&#10;Description automatically generated">
              <a:extLst>
                <a:ext uri="{FF2B5EF4-FFF2-40B4-BE49-F238E27FC236}">
                  <a16:creationId xmlns:a16="http://schemas.microsoft.com/office/drawing/2014/main" id="{12B5ADEF-03E6-1EAB-6618-3775115E0EA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71772" y="5647970"/>
              <a:ext cx="1712145" cy="922354"/>
            </a:xfrm>
            <a:prstGeom prst="rect">
              <a:avLst/>
            </a:prstGeom>
          </p:spPr>
        </p:pic>
      </p:grpSp>
      <p:sp>
        <p:nvSpPr>
          <p:cNvPr id="2" name="TextBox 1">
            <a:extLst>
              <a:ext uri="{FF2B5EF4-FFF2-40B4-BE49-F238E27FC236}">
                <a16:creationId xmlns:a16="http://schemas.microsoft.com/office/drawing/2014/main" id="{093C6EF8-D996-53A9-FD40-62A8F9545F32}"/>
              </a:ext>
            </a:extLst>
          </p:cNvPr>
          <p:cNvSpPr txBox="1"/>
          <p:nvPr/>
        </p:nvSpPr>
        <p:spPr>
          <a:xfrm>
            <a:off x="9983583" y="6396335"/>
            <a:ext cx="2213535" cy="461665"/>
          </a:xfrm>
          <a:prstGeom prst="rect">
            <a:avLst/>
          </a:prstGeom>
          <a:noFill/>
        </p:spPr>
        <p:txBody>
          <a:bodyPr wrap="square" rtlCol="0">
            <a:spAutoFit/>
          </a:bodyPr>
          <a:lstStyle/>
          <a:p>
            <a:pPr algn="ctr"/>
            <a:r>
              <a:rPr lang="en-AU" sz="2400" b="1" dirty="0"/>
              <a:t>18 July 2024</a:t>
            </a:r>
          </a:p>
        </p:txBody>
      </p:sp>
    </p:spTree>
    <p:extLst>
      <p:ext uri="{BB962C8B-B14F-4D97-AF65-F5344CB8AC3E}">
        <p14:creationId xmlns:p14="http://schemas.microsoft.com/office/powerpoint/2010/main" val="96530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2C1C1A-500F-9F18-5E2A-36A029AC2734}"/>
              </a:ext>
            </a:extLst>
          </p:cNvPr>
          <p:cNvGrpSpPr/>
          <p:nvPr/>
        </p:nvGrpSpPr>
        <p:grpSpPr>
          <a:xfrm>
            <a:off x="879778" y="60944"/>
            <a:ext cx="9386509" cy="6736111"/>
            <a:chOff x="724656" y="0"/>
            <a:chExt cx="9386509" cy="6736111"/>
          </a:xfrm>
        </p:grpSpPr>
        <p:sp>
          <p:nvSpPr>
            <p:cNvPr id="27" name="Rectangle 26">
              <a:extLst>
                <a:ext uri="{FF2B5EF4-FFF2-40B4-BE49-F238E27FC236}">
                  <a16:creationId xmlns:a16="http://schemas.microsoft.com/office/drawing/2014/main" id="{4856CB2E-53E2-9489-68BA-3D1E2A33C5F4}"/>
                </a:ext>
              </a:extLst>
            </p:cNvPr>
            <p:cNvSpPr/>
            <p:nvPr/>
          </p:nvSpPr>
          <p:spPr>
            <a:xfrm>
              <a:off x="724656" y="0"/>
              <a:ext cx="9386509" cy="6736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96CC52F2-C82D-8C55-B339-91E2A7AD58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06553" y="577572"/>
              <a:ext cx="2964269" cy="1349172"/>
            </a:xfrm>
            <a:prstGeom prst="rect">
              <a:avLst/>
            </a:prstGeom>
          </p:spPr>
        </p:pic>
        <p:pic>
          <p:nvPicPr>
            <p:cNvPr id="26" name="Picture 25" descr="A close-up of a logo&#10;&#10;Description automatically generated">
              <a:extLst>
                <a:ext uri="{FF2B5EF4-FFF2-40B4-BE49-F238E27FC236}">
                  <a16:creationId xmlns:a16="http://schemas.microsoft.com/office/drawing/2014/main" id="{D0414339-D1A6-41CE-EA4C-F964772CC7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630" y="4133573"/>
              <a:ext cx="2213535" cy="759336"/>
            </a:xfrm>
            <a:prstGeom prst="rect">
              <a:avLst/>
            </a:prstGeom>
          </p:spPr>
        </p:pic>
        <p:pic>
          <p:nvPicPr>
            <p:cNvPr id="7" name="Picture 6">
              <a:extLst>
                <a:ext uri="{FF2B5EF4-FFF2-40B4-BE49-F238E27FC236}">
                  <a16:creationId xmlns:a16="http://schemas.microsoft.com/office/drawing/2014/main" id="{274700E0-6C31-ED95-E34C-AE5684FB98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8837" y="4153399"/>
              <a:ext cx="4097738" cy="2304977"/>
            </a:xfrm>
            <a:prstGeom prst="roundRect">
              <a:avLst/>
            </a:prstGeom>
            <a:ln w="76200">
              <a:solidFill>
                <a:schemeClr val="accent4">
                  <a:lumMod val="75000"/>
                </a:schemeClr>
              </a:solidFill>
            </a:ln>
          </p:spPr>
        </p:pic>
        <p:pic>
          <p:nvPicPr>
            <p:cNvPr id="22" name="Picture 21">
              <a:extLst>
                <a:ext uri="{FF2B5EF4-FFF2-40B4-BE49-F238E27FC236}">
                  <a16:creationId xmlns:a16="http://schemas.microsoft.com/office/drawing/2014/main" id="{DA89E11B-34A2-D669-C66C-EAE13E50D2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509" y="481248"/>
              <a:ext cx="2128898" cy="1762583"/>
            </a:xfrm>
            <a:prstGeom prst="rect">
              <a:avLst/>
            </a:prstGeom>
          </p:spPr>
        </p:pic>
        <p:pic>
          <p:nvPicPr>
            <p:cNvPr id="24" name="Picture 2" descr="Society of Exploration Geophysicists (SEG) Vector Logo ...">
              <a:extLst>
                <a:ext uri="{FF2B5EF4-FFF2-40B4-BE49-F238E27FC236}">
                  <a16:creationId xmlns:a16="http://schemas.microsoft.com/office/drawing/2014/main" id="{43366F9C-ABF6-2CF3-BDA0-11551FE42C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51401" y="5075149"/>
              <a:ext cx="1462557" cy="8125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logo&#10;&#10;Description automatically generated">
              <a:extLst>
                <a:ext uri="{FF2B5EF4-FFF2-40B4-BE49-F238E27FC236}">
                  <a16:creationId xmlns:a16="http://schemas.microsoft.com/office/drawing/2014/main" id="{522FA065-865F-569C-4C55-B45ACAADD2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6607" y="5813757"/>
              <a:ext cx="1712145" cy="922354"/>
            </a:xfrm>
            <a:prstGeom prst="rect">
              <a:avLst/>
            </a:prstGeom>
          </p:spPr>
        </p:pic>
        <p:pic>
          <p:nvPicPr>
            <p:cNvPr id="5" name="Picture 4" descr="A person standing at a table with a sign on it&#10;&#10;Description automatically generated">
              <a:extLst>
                <a:ext uri="{FF2B5EF4-FFF2-40B4-BE49-F238E27FC236}">
                  <a16:creationId xmlns:a16="http://schemas.microsoft.com/office/drawing/2014/main" id="{C42E44FA-40AE-0F28-9DC5-77409FE9A51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49683" y="2387647"/>
              <a:ext cx="2987426" cy="3282294"/>
            </a:xfrm>
            <a:prstGeom prst="roundRect">
              <a:avLst/>
            </a:prstGeom>
            <a:ln w="76200">
              <a:solidFill>
                <a:schemeClr val="accent4">
                  <a:lumMod val="75000"/>
                </a:schemeClr>
              </a:solidFill>
            </a:ln>
          </p:spPr>
        </p:pic>
        <p:pic>
          <p:nvPicPr>
            <p:cNvPr id="8" name="Picture 7" descr="A table with banners on it&#10;&#10;Description automatically generated">
              <a:extLst>
                <a:ext uri="{FF2B5EF4-FFF2-40B4-BE49-F238E27FC236}">
                  <a16:creationId xmlns:a16="http://schemas.microsoft.com/office/drawing/2014/main" id="{4ED990FA-274A-D5AB-18BA-15570CA8D4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21111" y="189158"/>
              <a:ext cx="3211600" cy="3740326"/>
            </a:xfrm>
            <a:prstGeom prst="roundRect">
              <a:avLst/>
            </a:prstGeom>
            <a:ln w="76200">
              <a:solidFill>
                <a:schemeClr val="accent4">
                  <a:lumMod val="75000"/>
                </a:schemeClr>
              </a:solidFill>
            </a:ln>
          </p:spPr>
        </p:pic>
        <p:pic>
          <p:nvPicPr>
            <p:cNvPr id="23" name="Picture 22">
              <a:extLst>
                <a:ext uri="{FF2B5EF4-FFF2-40B4-BE49-F238E27FC236}">
                  <a16:creationId xmlns:a16="http://schemas.microsoft.com/office/drawing/2014/main" id="{8D4A2291-3105-E9C9-4226-8390791E040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86545" y="2070560"/>
              <a:ext cx="2783997" cy="2788109"/>
            </a:xfrm>
            <a:prstGeom prst="rect">
              <a:avLst/>
            </a:prstGeom>
          </p:spPr>
        </p:pic>
      </p:grpSp>
      <p:sp>
        <p:nvSpPr>
          <p:cNvPr id="3" name="TextBox 2">
            <a:extLst>
              <a:ext uri="{FF2B5EF4-FFF2-40B4-BE49-F238E27FC236}">
                <a16:creationId xmlns:a16="http://schemas.microsoft.com/office/drawing/2014/main" id="{5AC9D135-562B-7FD3-4A91-BC4AFC8DF08E}"/>
              </a:ext>
            </a:extLst>
          </p:cNvPr>
          <p:cNvSpPr txBox="1"/>
          <p:nvPr/>
        </p:nvSpPr>
        <p:spPr>
          <a:xfrm>
            <a:off x="9983583" y="6396335"/>
            <a:ext cx="2213535" cy="461665"/>
          </a:xfrm>
          <a:prstGeom prst="rect">
            <a:avLst/>
          </a:prstGeom>
          <a:noFill/>
        </p:spPr>
        <p:txBody>
          <a:bodyPr wrap="square" rtlCol="0">
            <a:spAutoFit/>
          </a:bodyPr>
          <a:lstStyle/>
          <a:p>
            <a:pPr algn="ctr"/>
            <a:r>
              <a:rPr lang="en-AU" sz="2400" b="1" dirty="0"/>
              <a:t>24 July 2024</a:t>
            </a:r>
          </a:p>
        </p:txBody>
      </p:sp>
    </p:spTree>
    <p:extLst>
      <p:ext uri="{BB962C8B-B14F-4D97-AF65-F5344CB8AC3E}">
        <p14:creationId xmlns:p14="http://schemas.microsoft.com/office/powerpoint/2010/main" val="74934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C41D-74DE-9146-2D61-C08624F62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AFBC2-C2FD-10D3-372C-1BDF629C55F7}"/>
              </a:ext>
            </a:extLst>
          </p:cNvPr>
          <p:cNvSpPr>
            <a:spLocks noGrp="1"/>
          </p:cNvSpPr>
          <p:nvPr>
            <p:ph type="title"/>
          </p:nvPr>
        </p:nvSpPr>
        <p:spPr/>
        <p:txBody>
          <a:bodyPr>
            <a:normAutofit/>
          </a:bodyPr>
          <a:lstStyle/>
          <a:p>
            <a:pPr algn="r"/>
            <a:r>
              <a:rPr lang="en-US" sz="6000" b="1" dirty="0"/>
              <a:t>Secretary Report: Membership</a:t>
            </a:r>
            <a:endParaRPr lang="en-AU" sz="6000" b="1" dirty="0"/>
          </a:p>
        </p:txBody>
      </p:sp>
      <p:grpSp>
        <p:nvGrpSpPr>
          <p:cNvPr id="3" name="Group 2">
            <a:extLst>
              <a:ext uri="{FF2B5EF4-FFF2-40B4-BE49-F238E27FC236}">
                <a16:creationId xmlns:a16="http://schemas.microsoft.com/office/drawing/2014/main" id="{0C0790F6-1D9F-A4DF-44F5-03994AAFB03C}"/>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C54DB010-22EF-136D-3408-5AA925788945}"/>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AF362B88-6748-5F06-1960-04D13D5CC090}"/>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DA0EF6BC-DEAA-5431-F38E-032B008D046C}"/>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90190252-37BD-30DF-C51C-5D941A3A739E}"/>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E7993232-F04E-8ADC-B4F1-2A9EA90558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839C44E9-7543-D9B4-C558-2B03BA8CEB6C}"/>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FB738EBC-6F25-EA72-8D43-7EBCFC465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693E6695-EB32-D868-9D38-6432FDC80B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graphicFrame>
        <p:nvGraphicFramePr>
          <p:cNvPr id="5" name="Content Placeholder 3">
            <a:extLst>
              <a:ext uri="{FF2B5EF4-FFF2-40B4-BE49-F238E27FC236}">
                <a16:creationId xmlns:a16="http://schemas.microsoft.com/office/drawing/2014/main" id="{7721763C-1B3A-1D61-82CA-3ACBCE8D90C4}"/>
              </a:ext>
            </a:extLst>
          </p:cNvPr>
          <p:cNvGraphicFramePr>
            <a:graphicFrameLocks noGrp="1"/>
          </p:cNvGraphicFramePr>
          <p:nvPr>
            <p:ph idx="1"/>
            <p:extLst>
              <p:ext uri="{D42A27DB-BD31-4B8C-83A1-F6EECF244321}">
                <p14:modId xmlns:p14="http://schemas.microsoft.com/office/powerpoint/2010/main" val="1213836146"/>
              </p:ext>
            </p:extLst>
          </p:nvPr>
        </p:nvGraphicFramePr>
        <p:xfrm>
          <a:off x="2312535" y="2463119"/>
          <a:ext cx="8105775"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3">
            <a:extLst>
              <a:ext uri="{FF2B5EF4-FFF2-40B4-BE49-F238E27FC236}">
                <a16:creationId xmlns:a16="http://schemas.microsoft.com/office/drawing/2014/main" id="{9ED52DB0-44D5-C08A-6E20-C8839CB9DE4C}"/>
              </a:ext>
            </a:extLst>
          </p:cNvPr>
          <p:cNvSpPr txBox="1">
            <a:spLocks/>
          </p:cNvSpPr>
          <p:nvPr/>
        </p:nvSpPr>
        <p:spPr>
          <a:xfrm>
            <a:off x="4292426" y="1544822"/>
            <a:ext cx="45699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2400" dirty="0"/>
              <a:t> 2024 Student Membership (68)</a:t>
            </a:r>
          </a:p>
          <a:p>
            <a:pPr>
              <a:buFont typeface="Wingdings" panose="05000000000000000000" pitchFamily="2" charset="2"/>
              <a:buChar char="§"/>
            </a:pPr>
            <a:r>
              <a:rPr lang="en-AU" sz="2400" dirty="0"/>
              <a:t> 2024 Associate Membership (2)</a:t>
            </a:r>
          </a:p>
        </p:txBody>
      </p:sp>
    </p:spTree>
    <p:extLst>
      <p:ext uri="{BB962C8B-B14F-4D97-AF65-F5344CB8AC3E}">
        <p14:creationId xmlns:p14="http://schemas.microsoft.com/office/powerpoint/2010/main" val="382710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4C5E-F3C2-C79E-5E5F-50F16947D158}"/>
            </a:ext>
          </a:extLst>
        </p:cNvPr>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D1E39B63-A9CA-5177-B7C7-58F31A8C3CC2}"/>
              </a:ext>
            </a:extLst>
          </p:cNvPr>
          <p:cNvGraphicFramePr>
            <a:graphicFrameLocks noGrp="1"/>
          </p:cNvGraphicFramePr>
          <p:nvPr>
            <p:ph idx="1"/>
            <p:extLst>
              <p:ext uri="{D42A27DB-BD31-4B8C-83A1-F6EECF244321}">
                <p14:modId xmlns:p14="http://schemas.microsoft.com/office/powerpoint/2010/main" val="208824569"/>
              </p:ext>
            </p:extLst>
          </p:nvPr>
        </p:nvGraphicFramePr>
        <p:xfrm>
          <a:off x="2706091" y="1361171"/>
          <a:ext cx="9352557" cy="551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791C7277-CD2A-AC0F-C8FA-BB0F52B81AEC}"/>
              </a:ext>
            </a:extLst>
          </p:cNvPr>
          <p:cNvSpPr>
            <a:spLocks noGrp="1"/>
          </p:cNvSpPr>
          <p:nvPr>
            <p:ph type="title"/>
          </p:nvPr>
        </p:nvSpPr>
        <p:spPr/>
        <p:txBody>
          <a:bodyPr>
            <a:normAutofit/>
          </a:bodyPr>
          <a:lstStyle/>
          <a:p>
            <a:pPr algn="ctr"/>
            <a:r>
              <a:rPr lang="en-US" sz="6000" b="1" dirty="0"/>
              <a:t>Secretary Report: Structure</a:t>
            </a:r>
            <a:endParaRPr lang="en-AU" sz="6000" b="1" dirty="0"/>
          </a:p>
        </p:txBody>
      </p:sp>
      <p:pic>
        <p:nvPicPr>
          <p:cNvPr id="6" name="Picture 5">
            <a:extLst>
              <a:ext uri="{FF2B5EF4-FFF2-40B4-BE49-F238E27FC236}">
                <a16:creationId xmlns:a16="http://schemas.microsoft.com/office/drawing/2014/main" id="{F21D68DE-6830-8CD7-C257-A1B9BBD045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13391" y="1564901"/>
            <a:ext cx="918138" cy="760156"/>
          </a:xfrm>
          <a:prstGeom prst="rect">
            <a:avLst/>
          </a:prstGeom>
        </p:spPr>
      </p:pic>
      <p:pic>
        <p:nvPicPr>
          <p:cNvPr id="20" name="Picture 19">
            <a:extLst>
              <a:ext uri="{FF2B5EF4-FFF2-40B4-BE49-F238E27FC236}">
                <a16:creationId xmlns:a16="http://schemas.microsoft.com/office/drawing/2014/main" id="{3DA1F94A-3365-E718-8B09-75E7D0537E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1318" y="2272812"/>
            <a:ext cx="1463855" cy="2075421"/>
          </a:xfrm>
          <a:prstGeom prst="rect">
            <a:avLst/>
          </a:prstGeom>
        </p:spPr>
      </p:pic>
      <p:pic>
        <p:nvPicPr>
          <p:cNvPr id="21" name="Picture 20">
            <a:extLst>
              <a:ext uri="{FF2B5EF4-FFF2-40B4-BE49-F238E27FC236}">
                <a16:creationId xmlns:a16="http://schemas.microsoft.com/office/drawing/2014/main" id="{6B92F9A4-132C-057D-6A7D-27EEE7B3A5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17645" y="2277712"/>
            <a:ext cx="1463855" cy="2075421"/>
          </a:xfrm>
          <a:prstGeom prst="rect">
            <a:avLst/>
          </a:prstGeom>
        </p:spPr>
      </p:pic>
      <p:pic>
        <p:nvPicPr>
          <p:cNvPr id="22" name="Picture 21">
            <a:extLst>
              <a:ext uri="{FF2B5EF4-FFF2-40B4-BE49-F238E27FC236}">
                <a16:creationId xmlns:a16="http://schemas.microsoft.com/office/drawing/2014/main" id="{32041D45-A149-BA30-FDC6-78877BCD7CA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80737" y="2272812"/>
            <a:ext cx="1463855" cy="2075421"/>
          </a:xfrm>
          <a:prstGeom prst="rect">
            <a:avLst/>
          </a:prstGeom>
        </p:spPr>
      </p:pic>
      <p:pic>
        <p:nvPicPr>
          <p:cNvPr id="23" name="Picture 22">
            <a:extLst>
              <a:ext uri="{FF2B5EF4-FFF2-40B4-BE49-F238E27FC236}">
                <a16:creationId xmlns:a16="http://schemas.microsoft.com/office/drawing/2014/main" id="{583C8FAE-79D8-EB25-FC00-FFCFF6CBE8B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47064" y="2282612"/>
            <a:ext cx="1463855" cy="2075421"/>
          </a:xfrm>
          <a:prstGeom prst="rect">
            <a:avLst/>
          </a:prstGeom>
        </p:spPr>
      </p:pic>
      <p:grpSp>
        <p:nvGrpSpPr>
          <p:cNvPr id="2" name="Group 1">
            <a:extLst>
              <a:ext uri="{FF2B5EF4-FFF2-40B4-BE49-F238E27FC236}">
                <a16:creationId xmlns:a16="http://schemas.microsoft.com/office/drawing/2014/main" id="{B93E1803-2E77-5ABF-6F23-344AD9176CF2}"/>
              </a:ext>
            </a:extLst>
          </p:cNvPr>
          <p:cNvGrpSpPr/>
          <p:nvPr/>
        </p:nvGrpSpPr>
        <p:grpSpPr>
          <a:xfrm>
            <a:off x="471728" y="361404"/>
            <a:ext cx="1329284" cy="1329284"/>
            <a:chOff x="4048369" y="1270000"/>
            <a:chExt cx="4095261" cy="4095261"/>
          </a:xfrm>
        </p:grpSpPr>
        <p:sp>
          <p:nvSpPr>
            <p:cNvPr id="3" name="Oval 2">
              <a:extLst>
                <a:ext uri="{FF2B5EF4-FFF2-40B4-BE49-F238E27FC236}">
                  <a16:creationId xmlns:a16="http://schemas.microsoft.com/office/drawing/2014/main" id="{593BB836-AFC4-C120-E4FD-EE0414EA00A7}"/>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34E0B2BA-F0CB-C29D-B1B1-9B033876B5D5}"/>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5" name="Oval 4">
              <a:extLst>
                <a:ext uri="{FF2B5EF4-FFF2-40B4-BE49-F238E27FC236}">
                  <a16:creationId xmlns:a16="http://schemas.microsoft.com/office/drawing/2014/main" id="{7164A97F-63BC-6BD3-D4FE-01444F6D6ABA}"/>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1237CB08-B993-865F-DAFA-677095823964}"/>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24" name="Picture 23" descr="Logo&#10;&#10;Description automatically generated">
              <a:extLst>
                <a:ext uri="{FF2B5EF4-FFF2-40B4-BE49-F238E27FC236}">
                  <a16:creationId xmlns:a16="http://schemas.microsoft.com/office/drawing/2014/main" id="{247C2444-231D-33E4-F4ED-29256F01077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25" name="Group 24">
              <a:extLst>
                <a:ext uri="{FF2B5EF4-FFF2-40B4-BE49-F238E27FC236}">
                  <a16:creationId xmlns:a16="http://schemas.microsoft.com/office/drawing/2014/main" id="{9C15920C-E7D8-2620-E88E-85E24AD342E2}"/>
                </a:ext>
              </a:extLst>
            </p:cNvPr>
            <p:cNvGrpSpPr/>
            <p:nvPr/>
          </p:nvGrpSpPr>
          <p:grpSpPr>
            <a:xfrm>
              <a:off x="4911967" y="2102246"/>
              <a:ext cx="2301634" cy="1989081"/>
              <a:chOff x="4911967" y="2102246"/>
              <a:chExt cx="2301634" cy="1989081"/>
            </a:xfrm>
          </p:grpSpPr>
          <p:pic>
            <p:nvPicPr>
              <p:cNvPr id="26" name="Picture 25" descr="Shape&#10;&#10;Description automatically generated with low confidence">
                <a:extLst>
                  <a:ext uri="{FF2B5EF4-FFF2-40B4-BE49-F238E27FC236}">
                    <a16:creationId xmlns:a16="http://schemas.microsoft.com/office/drawing/2014/main" id="{8CC86351-A8F7-401A-80E8-45510EE43C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EA4E31B5-B2EC-03FE-F061-96A851A1F7A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155678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8BA1-12C1-FACE-5065-3D3BF5A63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50656-99A2-6A69-A996-06D47A47CC61}"/>
              </a:ext>
            </a:extLst>
          </p:cNvPr>
          <p:cNvSpPr>
            <a:spLocks noGrp="1"/>
          </p:cNvSpPr>
          <p:nvPr>
            <p:ph type="title"/>
          </p:nvPr>
        </p:nvSpPr>
        <p:spPr/>
        <p:txBody>
          <a:bodyPr>
            <a:normAutofit/>
          </a:bodyPr>
          <a:lstStyle/>
          <a:p>
            <a:pPr algn="ctr"/>
            <a:r>
              <a:rPr lang="en-US" sz="6000" b="1" dirty="0"/>
              <a:t>Secretary Report: Meetings</a:t>
            </a:r>
            <a:endParaRPr lang="en-AU" sz="6000" b="1" dirty="0"/>
          </a:p>
        </p:txBody>
      </p:sp>
      <p:grpSp>
        <p:nvGrpSpPr>
          <p:cNvPr id="3" name="Group 2">
            <a:extLst>
              <a:ext uri="{FF2B5EF4-FFF2-40B4-BE49-F238E27FC236}">
                <a16:creationId xmlns:a16="http://schemas.microsoft.com/office/drawing/2014/main" id="{F9C28AA4-CC3E-14C6-3A29-7B7CEE303546}"/>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421E669E-C126-9D89-215C-2DE64641C5EB}"/>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DE243800-D433-E87E-F49B-648F8E46B21C}"/>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FD77D66F-4AA4-14DF-B82E-EAAF03204570}"/>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22E9226B-5F52-E98A-8BC8-FD47C89DEF46}"/>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D842665C-33FA-B2C4-6017-BA8B49058B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A66887FB-4924-13B5-A8EF-9DFBD3312743}"/>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E3F0AB27-5B8E-DBED-AD0F-86365F8A3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01F06D47-2140-7D4F-A2ED-B1AEEE1C8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
        <p:nvSpPr>
          <p:cNvPr id="15" name="Content Placeholder 14">
            <a:extLst>
              <a:ext uri="{FF2B5EF4-FFF2-40B4-BE49-F238E27FC236}">
                <a16:creationId xmlns:a16="http://schemas.microsoft.com/office/drawing/2014/main" id="{5830C81F-0A7F-43EA-ABA8-9D10C07A9A06}"/>
              </a:ext>
            </a:extLst>
          </p:cNvPr>
          <p:cNvSpPr>
            <a:spLocks noGrp="1"/>
          </p:cNvSpPr>
          <p:nvPr>
            <p:ph idx="1"/>
          </p:nvPr>
        </p:nvSpPr>
        <p:spPr/>
        <p:txBody>
          <a:bodyPr>
            <a:normAutofit lnSpcReduction="10000"/>
          </a:bodyPr>
          <a:lstStyle/>
          <a:p>
            <a:pPr marL="0" indent="0">
              <a:buNone/>
            </a:pPr>
            <a:r>
              <a:rPr lang="en-AU" b="1" dirty="0"/>
              <a:t>Committee Meetings &amp; Major Decisions:</a:t>
            </a:r>
          </a:p>
          <a:p>
            <a:r>
              <a:rPr lang="en-AU" dirty="0"/>
              <a:t>Two committee meetings held last year</a:t>
            </a:r>
          </a:p>
          <a:p>
            <a:r>
              <a:rPr lang="en-AU" dirty="0"/>
              <a:t>Designing of signatories for a bank account</a:t>
            </a:r>
          </a:p>
          <a:p>
            <a:r>
              <a:rPr lang="en-AU" dirty="0"/>
              <a:t>Opening a bank account</a:t>
            </a:r>
          </a:p>
          <a:p>
            <a:endParaRPr lang="en-AU" dirty="0"/>
          </a:p>
          <a:p>
            <a:pPr marL="0" indent="0">
              <a:buNone/>
            </a:pPr>
            <a:r>
              <a:rPr lang="en-AU" b="1" dirty="0"/>
              <a:t>Recommendations for New Committee:</a:t>
            </a:r>
          </a:p>
          <a:p>
            <a:r>
              <a:rPr lang="en-AU" dirty="0"/>
              <a:t>Invite new treasurer as the current Treasurer is graduating</a:t>
            </a:r>
          </a:p>
          <a:p>
            <a:r>
              <a:rPr lang="en-AU" dirty="0"/>
              <a:t>Maintain the bank account</a:t>
            </a:r>
          </a:p>
          <a:p>
            <a:r>
              <a:rPr lang="en-AU" dirty="0"/>
              <a:t>Club renewal</a:t>
            </a:r>
          </a:p>
          <a:p>
            <a:endParaRPr lang="en-AU" dirty="0"/>
          </a:p>
        </p:txBody>
      </p:sp>
    </p:spTree>
    <p:extLst>
      <p:ext uri="{BB962C8B-B14F-4D97-AF65-F5344CB8AC3E}">
        <p14:creationId xmlns:p14="http://schemas.microsoft.com/office/powerpoint/2010/main" val="184597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41FD0C-5791-56C4-054E-0881C968FF94}"/>
              </a:ext>
            </a:extLst>
          </p:cNvPr>
          <p:cNvSpPr txBox="1"/>
          <p:nvPr/>
        </p:nvSpPr>
        <p:spPr>
          <a:xfrm>
            <a:off x="2667000" y="5767896"/>
            <a:ext cx="6858000" cy="523220"/>
          </a:xfrm>
          <a:prstGeom prst="rect">
            <a:avLst/>
          </a:prstGeom>
          <a:noFill/>
        </p:spPr>
        <p:txBody>
          <a:bodyPr wrap="square">
            <a:spAutoFit/>
          </a:bodyPr>
          <a:lstStyle/>
          <a:p>
            <a:pPr algn="ctr"/>
            <a:r>
              <a:rPr lang="en-AU" sz="2800" b="1" dirty="0">
                <a:hlinkClick r:id="rId2">
                  <a:extLst>
                    <a:ext uri="{A12FA001-AC4F-418D-AE19-62706E023703}">
                      <ahyp:hlinkClr xmlns:ahyp="http://schemas.microsoft.com/office/drawing/2018/hyperlinkcolor" val="tx"/>
                    </a:ext>
                  </a:extLst>
                </a:hlinkClick>
              </a:rPr>
              <a:t>https://guild.curtin.edu.au/club/curtin-gec/</a:t>
            </a:r>
            <a:r>
              <a:rPr lang="en-AU" sz="2800" b="1" dirty="0"/>
              <a:t> </a:t>
            </a:r>
          </a:p>
        </p:txBody>
      </p:sp>
      <p:pic>
        <p:nvPicPr>
          <p:cNvPr id="11" name="Picture 10">
            <a:extLst>
              <a:ext uri="{FF2B5EF4-FFF2-40B4-BE49-F238E27FC236}">
                <a16:creationId xmlns:a16="http://schemas.microsoft.com/office/drawing/2014/main" id="{3864BDDC-6C23-947B-CA31-72831A55D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0325" y="1090104"/>
            <a:ext cx="3255794" cy="2695576"/>
          </a:xfrm>
          <a:prstGeom prst="rect">
            <a:avLst/>
          </a:prstGeom>
        </p:spPr>
      </p:pic>
      <p:pic>
        <p:nvPicPr>
          <p:cNvPr id="17" name="Picture 16">
            <a:extLst>
              <a:ext uri="{FF2B5EF4-FFF2-40B4-BE49-F238E27FC236}">
                <a16:creationId xmlns:a16="http://schemas.microsoft.com/office/drawing/2014/main" id="{9EDAA86A-8212-2DC1-7929-615B6405F6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1837" y="918655"/>
            <a:ext cx="4523624" cy="4569180"/>
          </a:xfrm>
          <a:prstGeom prst="rect">
            <a:avLst/>
          </a:prstGeom>
        </p:spPr>
      </p:pic>
      <p:pic>
        <p:nvPicPr>
          <p:cNvPr id="18" name="Picture 17">
            <a:extLst>
              <a:ext uri="{FF2B5EF4-FFF2-40B4-BE49-F238E27FC236}">
                <a16:creationId xmlns:a16="http://schemas.microsoft.com/office/drawing/2014/main" id="{72CBFCEB-A86C-50A7-EEA3-EAFC71A2BD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5637" y="3944371"/>
            <a:ext cx="4543382" cy="1282206"/>
          </a:xfrm>
          <a:prstGeom prst="rect">
            <a:avLst/>
          </a:prstGeom>
        </p:spPr>
      </p:pic>
    </p:spTree>
    <p:extLst>
      <p:ext uri="{BB962C8B-B14F-4D97-AF65-F5344CB8AC3E}">
        <p14:creationId xmlns:p14="http://schemas.microsoft.com/office/powerpoint/2010/main" val="65586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7B0D-780D-68D5-D707-BCD9B6C30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7606B-56A7-20BC-B0B2-BC83D123B0C2}"/>
              </a:ext>
            </a:extLst>
          </p:cNvPr>
          <p:cNvSpPr>
            <a:spLocks noGrp="1"/>
          </p:cNvSpPr>
          <p:nvPr>
            <p:ph type="title"/>
          </p:nvPr>
        </p:nvSpPr>
        <p:spPr/>
        <p:txBody>
          <a:bodyPr>
            <a:normAutofit/>
          </a:bodyPr>
          <a:lstStyle/>
          <a:p>
            <a:pPr algn="ctr"/>
            <a:r>
              <a:rPr lang="en-US" sz="6000" b="1" dirty="0"/>
              <a:t>Treasurer Report</a:t>
            </a:r>
            <a:endParaRPr lang="en-AU" sz="6000" b="1" dirty="0"/>
          </a:p>
        </p:txBody>
      </p:sp>
      <p:sp>
        <p:nvSpPr>
          <p:cNvPr id="4" name="Content Placeholder 3">
            <a:extLst>
              <a:ext uri="{FF2B5EF4-FFF2-40B4-BE49-F238E27FC236}">
                <a16:creationId xmlns:a16="http://schemas.microsoft.com/office/drawing/2014/main" id="{098B6F3E-8D9B-F8A3-5B3F-0292B68D90A5}"/>
              </a:ext>
            </a:extLst>
          </p:cNvPr>
          <p:cNvSpPr>
            <a:spLocks noGrp="1"/>
          </p:cNvSpPr>
          <p:nvPr>
            <p:ph idx="1"/>
          </p:nvPr>
        </p:nvSpPr>
        <p:spPr>
          <a:xfrm>
            <a:off x="186710" y="2141537"/>
            <a:ext cx="6804025" cy="4351338"/>
          </a:xfrm>
        </p:spPr>
        <p:txBody>
          <a:bodyPr>
            <a:normAutofit/>
          </a:bodyPr>
          <a:lstStyle/>
          <a:p>
            <a:pPr>
              <a:buFont typeface="Wingdings" panose="05000000000000000000" pitchFamily="2" charset="2"/>
              <a:buChar char="§"/>
            </a:pPr>
            <a:r>
              <a:rPr lang="en-AU" sz="4800" dirty="0"/>
              <a:t> No income</a:t>
            </a:r>
          </a:p>
          <a:p>
            <a:pPr>
              <a:buFont typeface="Wingdings" panose="05000000000000000000" pitchFamily="2" charset="2"/>
              <a:buChar char="§"/>
            </a:pPr>
            <a:r>
              <a:rPr lang="en-AU" sz="4800" dirty="0"/>
              <a:t> No expenses</a:t>
            </a:r>
          </a:p>
          <a:p>
            <a:pPr>
              <a:buFont typeface="Wingdings" panose="05000000000000000000" pitchFamily="2" charset="2"/>
              <a:buChar char="§"/>
            </a:pPr>
            <a:r>
              <a:rPr lang="en-AU" sz="4800" dirty="0"/>
              <a:t> Bank account was closed without a notice due to inactivity</a:t>
            </a:r>
          </a:p>
          <a:p>
            <a:pPr>
              <a:buFont typeface="Wingdings" panose="05000000000000000000" pitchFamily="2" charset="2"/>
              <a:buChar char="§"/>
            </a:pPr>
            <a:endParaRPr lang="en-AU" sz="4800" dirty="0"/>
          </a:p>
        </p:txBody>
      </p:sp>
      <p:grpSp>
        <p:nvGrpSpPr>
          <p:cNvPr id="3" name="Group 2">
            <a:extLst>
              <a:ext uri="{FF2B5EF4-FFF2-40B4-BE49-F238E27FC236}">
                <a16:creationId xmlns:a16="http://schemas.microsoft.com/office/drawing/2014/main" id="{6088B8C6-65E0-06CE-2BFB-89009B88B7C6}"/>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37192F14-4F03-78F4-895C-44AF4084F08D}"/>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5F8B0F09-0B7F-F9D4-CF87-E774E4B07446}"/>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95C2A18A-2FCD-B767-260B-C84DACF41305}"/>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D3669F70-488A-1C27-7017-A08BFE1263C6}"/>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7B7239EF-49D8-9DC8-5839-5B0DE119D4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5F6FF987-9C40-B0D8-8D18-C1D591D89BD6}"/>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DD09CA37-925E-4AEB-CD3C-8B32A0EAC3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0F9C69F3-3B9B-818C-C1E0-8BEAFEFD7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pic>
        <p:nvPicPr>
          <p:cNvPr id="14" name="Picture 13">
            <a:extLst>
              <a:ext uri="{FF2B5EF4-FFF2-40B4-BE49-F238E27FC236}">
                <a16:creationId xmlns:a16="http://schemas.microsoft.com/office/drawing/2014/main" id="{80C247D5-2C4C-E1CE-F6E6-9BA4A5FABA12}"/>
              </a:ext>
            </a:extLst>
          </p:cNvPr>
          <p:cNvPicPr>
            <a:picLocks noChangeAspect="1"/>
          </p:cNvPicPr>
          <p:nvPr/>
        </p:nvPicPr>
        <p:blipFill>
          <a:blip r:embed="rId5"/>
          <a:stretch>
            <a:fillRect/>
          </a:stretch>
        </p:blipFill>
        <p:spPr>
          <a:xfrm>
            <a:off x="6960207" y="1427207"/>
            <a:ext cx="4810869" cy="5430793"/>
          </a:xfrm>
          <a:prstGeom prst="rect">
            <a:avLst/>
          </a:prstGeom>
        </p:spPr>
      </p:pic>
    </p:spTree>
    <p:extLst>
      <p:ext uri="{BB962C8B-B14F-4D97-AF65-F5344CB8AC3E}">
        <p14:creationId xmlns:p14="http://schemas.microsoft.com/office/powerpoint/2010/main" val="130193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Gmail Logo and symbol, meaning, history, PNG, brand">
            <a:extLst>
              <a:ext uri="{FF2B5EF4-FFF2-40B4-BE49-F238E27FC236}">
                <a16:creationId xmlns:a16="http://schemas.microsoft.com/office/drawing/2014/main" id="{0699F76E-BAE0-C198-8580-8AA27CB314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7921" r="21046"/>
          <a:stretch/>
        </p:blipFill>
        <p:spPr bwMode="auto">
          <a:xfrm>
            <a:off x="2356598" y="5713934"/>
            <a:ext cx="1010194" cy="9268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637D7E-6524-D7E0-456E-8B8518768AF6}"/>
              </a:ext>
            </a:extLst>
          </p:cNvPr>
          <p:cNvSpPr>
            <a:spLocks noGrp="1"/>
          </p:cNvSpPr>
          <p:nvPr>
            <p:ph type="title"/>
          </p:nvPr>
        </p:nvSpPr>
        <p:spPr/>
        <p:txBody>
          <a:bodyPr>
            <a:normAutofit/>
          </a:bodyPr>
          <a:lstStyle/>
          <a:p>
            <a:pPr algn="ctr"/>
            <a:r>
              <a:rPr lang="en-US" sz="6000" b="1" dirty="0"/>
              <a:t>Contact us</a:t>
            </a:r>
            <a:endParaRPr lang="en-AU" sz="6000" b="1" dirty="0"/>
          </a:p>
        </p:txBody>
      </p:sp>
      <p:sp>
        <p:nvSpPr>
          <p:cNvPr id="6" name="TextBox 5">
            <a:extLst>
              <a:ext uri="{FF2B5EF4-FFF2-40B4-BE49-F238E27FC236}">
                <a16:creationId xmlns:a16="http://schemas.microsoft.com/office/drawing/2014/main" id="{678815ED-6754-22E0-B43D-08DBD70A2725}"/>
              </a:ext>
            </a:extLst>
          </p:cNvPr>
          <p:cNvSpPr txBox="1"/>
          <p:nvPr/>
        </p:nvSpPr>
        <p:spPr>
          <a:xfrm>
            <a:off x="2560320" y="5876514"/>
            <a:ext cx="7071360" cy="584775"/>
          </a:xfrm>
          <a:prstGeom prst="rect">
            <a:avLst/>
          </a:prstGeom>
          <a:noFill/>
        </p:spPr>
        <p:txBody>
          <a:bodyPr wrap="square">
            <a:spAutoFit/>
          </a:bodyPr>
          <a:lstStyle/>
          <a:p>
            <a:pPr algn="ctr"/>
            <a:r>
              <a:rPr lang="en-AU" sz="3200" dirty="0"/>
              <a:t>curtin.geosciences@gmail.com</a:t>
            </a:r>
          </a:p>
        </p:txBody>
      </p:sp>
      <p:pic>
        <p:nvPicPr>
          <p:cNvPr id="7" name="Picture 6">
            <a:extLst>
              <a:ext uri="{FF2B5EF4-FFF2-40B4-BE49-F238E27FC236}">
                <a16:creationId xmlns:a16="http://schemas.microsoft.com/office/drawing/2014/main" id="{969F902D-634E-4124-72F3-C4A2961E17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17529" y="1891304"/>
            <a:ext cx="3552049" cy="3587821"/>
          </a:xfrm>
          <a:prstGeom prst="rect">
            <a:avLst/>
          </a:prstGeom>
        </p:spPr>
      </p:pic>
      <p:pic>
        <p:nvPicPr>
          <p:cNvPr id="9" name="Picture 8">
            <a:extLst>
              <a:ext uri="{FF2B5EF4-FFF2-40B4-BE49-F238E27FC236}">
                <a16:creationId xmlns:a16="http://schemas.microsoft.com/office/drawing/2014/main" id="{E44384CE-4A1A-48DE-762E-3ADC6B592E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1250" y="2132911"/>
            <a:ext cx="3104606" cy="3104606"/>
          </a:xfrm>
          <a:prstGeom prst="rect">
            <a:avLst/>
          </a:prstGeom>
        </p:spPr>
      </p:pic>
      <p:pic>
        <p:nvPicPr>
          <p:cNvPr id="10" name="Picture 9">
            <a:extLst>
              <a:ext uri="{FF2B5EF4-FFF2-40B4-BE49-F238E27FC236}">
                <a16:creationId xmlns:a16="http://schemas.microsoft.com/office/drawing/2014/main" id="{E8422430-C6A7-8C64-685A-525206F409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99879" y="1891304"/>
            <a:ext cx="3552049" cy="3587821"/>
          </a:xfrm>
          <a:prstGeom prst="rect">
            <a:avLst/>
          </a:prstGeom>
        </p:spPr>
      </p:pic>
      <p:pic>
        <p:nvPicPr>
          <p:cNvPr id="12" name="Picture 11">
            <a:extLst>
              <a:ext uri="{FF2B5EF4-FFF2-40B4-BE49-F238E27FC236}">
                <a16:creationId xmlns:a16="http://schemas.microsoft.com/office/drawing/2014/main" id="{6E2324DC-F2CF-ADB3-6470-197E02E6DD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3600" y="2132911"/>
            <a:ext cx="3104606" cy="3104606"/>
          </a:xfrm>
          <a:prstGeom prst="rect">
            <a:avLst/>
          </a:prstGeom>
        </p:spPr>
      </p:pic>
      <p:pic>
        <p:nvPicPr>
          <p:cNvPr id="2050" name="Picture 2" descr="Facebook LOGO high quality PNG format | Facebook icons, App, Android apps">
            <a:extLst>
              <a:ext uri="{FF2B5EF4-FFF2-40B4-BE49-F238E27FC236}">
                <a16:creationId xmlns:a16="http://schemas.microsoft.com/office/drawing/2014/main" id="{843D0B98-2818-0967-5C56-70AF27114FA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4594" y="2152561"/>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77F801-CFBC-9FF1-300E-25EFBE329C7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2244" y="2152560"/>
            <a:ext cx="1071563" cy="107156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9C1005F1-C52C-457A-373B-BD771543B2C1}"/>
              </a:ext>
            </a:extLst>
          </p:cNvPr>
          <p:cNvGrpSpPr/>
          <p:nvPr/>
        </p:nvGrpSpPr>
        <p:grpSpPr>
          <a:xfrm>
            <a:off x="471728" y="361404"/>
            <a:ext cx="1329284" cy="1329284"/>
            <a:chOff x="4048369" y="1270000"/>
            <a:chExt cx="4095261" cy="4095261"/>
          </a:xfrm>
        </p:grpSpPr>
        <p:sp>
          <p:nvSpPr>
            <p:cNvPr id="14" name="Oval 13">
              <a:extLst>
                <a:ext uri="{FF2B5EF4-FFF2-40B4-BE49-F238E27FC236}">
                  <a16:creationId xmlns:a16="http://schemas.microsoft.com/office/drawing/2014/main" id="{D5EFB045-1CB7-4074-40D6-35CD4AA0CB18}"/>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84F6F149-D2EF-1234-67BD-889324CA6E49}"/>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16" name="Oval 15">
              <a:extLst>
                <a:ext uri="{FF2B5EF4-FFF2-40B4-BE49-F238E27FC236}">
                  <a16:creationId xmlns:a16="http://schemas.microsoft.com/office/drawing/2014/main" id="{931B2693-38EB-6426-30E0-13CA9A2E4588}"/>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58EA2DEB-8A17-7A8F-96EF-7A5BACECC200}"/>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8" name="Picture 17" descr="Logo&#10;&#10;Description automatically generated">
              <a:extLst>
                <a:ext uri="{FF2B5EF4-FFF2-40B4-BE49-F238E27FC236}">
                  <a16:creationId xmlns:a16="http://schemas.microsoft.com/office/drawing/2014/main" id="{0FA920B0-8926-5963-91D5-08A35BE59A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9" name="Group 18">
              <a:extLst>
                <a:ext uri="{FF2B5EF4-FFF2-40B4-BE49-F238E27FC236}">
                  <a16:creationId xmlns:a16="http://schemas.microsoft.com/office/drawing/2014/main" id="{9C51FF99-E260-E34D-D7B7-78AA26C6C941}"/>
                </a:ext>
              </a:extLst>
            </p:cNvPr>
            <p:cNvGrpSpPr/>
            <p:nvPr/>
          </p:nvGrpSpPr>
          <p:grpSpPr>
            <a:xfrm>
              <a:off x="4911967" y="2102246"/>
              <a:ext cx="2301634" cy="1989081"/>
              <a:chOff x="4911967" y="2102246"/>
              <a:chExt cx="2301634" cy="1989081"/>
            </a:xfrm>
          </p:grpSpPr>
          <p:pic>
            <p:nvPicPr>
              <p:cNvPr id="20" name="Picture 19" descr="Shape&#10;&#10;Description automatically generated with low confidence">
                <a:extLst>
                  <a:ext uri="{FF2B5EF4-FFF2-40B4-BE49-F238E27FC236}">
                    <a16:creationId xmlns:a16="http://schemas.microsoft.com/office/drawing/2014/main" id="{22B71213-EBDA-854F-1BE0-3C03A88AD2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627217A9-D31F-CABA-B61C-8F4343F2C0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375882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AD47-F749-29F9-D3B5-8F83AD8D86E4}"/>
              </a:ext>
            </a:extLst>
          </p:cNvPr>
          <p:cNvSpPr>
            <a:spLocks noGrp="1"/>
          </p:cNvSpPr>
          <p:nvPr>
            <p:ph type="title"/>
          </p:nvPr>
        </p:nvSpPr>
        <p:spPr/>
        <p:txBody>
          <a:bodyPr>
            <a:normAutofit/>
          </a:bodyPr>
          <a:lstStyle/>
          <a:p>
            <a:pPr algn="ctr"/>
            <a:r>
              <a:rPr lang="en-US" sz="6000" b="1" dirty="0"/>
              <a:t>CGEC Objectives</a:t>
            </a:r>
            <a:endParaRPr lang="en-AU" sz="6000" b="1" dirty="0"/>
          </a:p>
        </p:txBody>
      </p:sp>
      <p:sp>
        <p:nvSpPr>
          <p:cNvPr id="3" name="Content Placeholder 2">
            <a:extLst>
              <a:ext uri="{FF2B5EF4-FFF2-40B4-BE49-F238E27FC236}">
                <a16:creationId xmlns:a16="http://schemas.microsoft.com/office/drawing/2014/main" id="{83F92F10-5D0F-6CC7-1A93-FD3DD390382F}"/>
              </a:ext>
            </a:extLst>
          </p:cNvPr>
          <p:cNvSpPr>
            <a:spLocks noGrp="1"/>
          </p:cNvSpPr>
          <p:nvPr>
            <p:ph idx="1"/>
          </p:nvPr>
        </p:nvSpPr>
        <p:spPr>
          <a:xfrm>
            <a:off x="838200" y="1825624"/>
            <a:ext cx="10515600" cy="4667251"/>
          </a:xfrm>
        </p:spPr>
        <p:txBody>
          <a:bodyPr>
            <a:normAutofit fontScale="85000" lnSpcReduction="10000"/>
          </a:bodyPr>
          <a:lstStyle/>
          <a:p>
            <a:pPr marL="0" indent="0" algn="just">
              <a:buNone/>
            </a:pPr>
            <a:r>
              <a:rPr lang="en-US" b="1" i="0" dirty="0">
                <a:solidFill>
                  <a:srgbClr val="212529"/>
                </a:solidFill>
                <a:effectLst/>
                <a:latin typeface="Linotype-DINEngschriftStd"/>
              </a:rPr>
              <a:t>Providing a professional environment for students in geosciences backgrounds (Geophysics, Geology, Petroleum Engineering, Energy, Mining, etc.).</a:t>
            </a:r>
          </a:p>
          <a:p>
            <a:pPr marL="0" indent="0" algn="just">
              <a:buNone/>
            </a:pPr>
            <a:endParaRPr lang="en-US" b="0" i="0" dirty="0">
              <a:solidFill>
                <a:srgbClr val="212529"/>
              </a:solidFill>
              <a:effectLst/>
              <a:latin typeface="Sentinel-Book"/>
            </a:endParaRPr>
          </a:p>
          <a:p>
            <a:pPr marL="0" indent="0" algn="just">
              <a:buNone/>
            </a:pPr>
            <a:r>
              <a:rPr lang="en-US" b="0" i="0" dirty="0">
                <a:solidFill>
                  <a:srgbClr val="212529"/>
                </a:solidFill>
                <a:effectLst/>
                <a:latin typeface="Sentinel-Book"/>
              </a:rPr>
              <a:t>Our club's main objectives are to create a professional space for students with geoscience backgrounds to foster their professional skills, development, networking and engagement with professional societies and the industry. To interact with local and international professional societies such as:</a:t>
            </a:r>
          </a:p>
          <a:p>
            <a:pPr algn="just">
              <a:buFont typeface="Arial" panose="020B0604020202020204" pitchFamily="34" charset="0"/>
              <a:buChar char="•"/>
            </a:pPr>
            <a:r>
              <a:rPr lang="en-US" b="0" i="0" dirty="0">
                <a:solidFill>
                  <a:srgbClr val="212529"/>
                </a:solidFill>
                <a:effectLst/>
                <a:latin typeface="Sentinel-Book"/>
              </a:rPr>
              <a:t>   ASEG: Australian Society of Exploration Geophysicists</a:t>
            </a:r>
          </a:p>
          <a:p>
            <a:pPr algn="just">
              <a:buFont typeface="Arial" panose="020B0604020202020204" pitchFamily="34" charset="0"/>
              <a:buChar char="•"/>
            </a:pPr>
            <a:r>
              <a:rPr lang="en-US" b="0" i="0" dirty="0">
                <a:solidFill>
                  <a:srgbClr val="212529"/>
                </a:solidFill>
                <a:effectLst/>
                <a:latin typeface="Sentinel-Book"/>
              </a:rPr>
              <a:t>   SEG: Society of Exploration Geophysicists</a:t>
            </a:r>
          </a:p>
          <a:p>
            <a:pPr algn="just">
              <a:buFont typeface="Arial" panose="020B0604020202020204" pitchFamily="34" charset="0"/>
              <a:buChar char="•"/>
            </a:pPr>
            <a:r>
              <a:rPr lang="en-US" b="0" i="0" dirty="0">
                <a:solidFill>
                  <a:srgbClr val="212529"/>
                </a:solidFill>
                <a:effectLst/>
                <a:latin typeface="Sentinel-Book"/>
              </a:rPr>
              <a:t>   EAGE: European Association of Geoscientists and Engineers</a:t>
            </a:r>
          </a:p>
          <a:p>
            <a:pPr marL="0" indent="0" algn="just">
              <a:buNone/>
            </a:pPr>
            <a:endParaRPr lang="en-US" b="0" i="0" dirty="0">
              <a:solidFill>
                <a:srgbClr val="212529"/>
              </a:solidFill>
              <a:effectLst/>
              <a:latin typeface="Sentinel-Book"/>
            </a:endParaRPr>
          </a:p>
          <a:p>
            <a:pPr marL="0" indent="0" algn="ctr">
              <a:buNone/>
            </a:pPr>
            <a:r>
              <a:rPr lang="en-US" sz="3500" b="1" i="0" dirty="0">
                <a:solidFill>
                  <a:srgbClr val="CC9900"/>
                </a:solidFill>
                <a:effectLst/>
                <a:latin typeface="Sentinel-Book"/>
              </a:rPr>
              <a:t>Membership is free for all.</a:t>
            </a:r>
            <a:endParaRPr lang="en-AU" sz="3500" dirty="0"/>
          </a:p>
        </p:txBody>
      </p:sp>
      <p:grpSp>
        <p:nvGrpSpPr>
          <p:cNvPr id="4" name="Group 3">
            <a:extLst>
              <a:ext uri="{FF2B5EF4-FFF2-40B4-BE49-F238E27FC236}">
                <a16:creationId xmlns:a16="http://schemas.microsoft.com/office/drawing/2014/main" id="{F6A26B59-1C3E-C903-B812-F148117E6B82}"/>
              </a:ext>
            </a:extLst>
          </p:cNvPr>
          <p:cNvGrpSpPr/>
          <p:nvPr/>
        </p:nvGrpSpPr>
        <p:grpSpPr>
          <a:xfrm>
            <a:off x="471728" y="361404"/>
            <a:ext cx="1329284" cy="1329284"/>
            <a:chOff x="4048369" y="1270000"/>
            <a:chExt cx="4095261" cy="4095261"/>
          </a:xfrm>
        </p:grpSpPr>
        <p:sp>
          <p:nvSpPr>
            <p:cNvPr id="5" name="Oval 4">
              <a:extLst>
                <a:ext uri="{FF2B5EF4-FFF2-40B4-BE49-F238E27FC236}">
                  <a16:creationId xmlns:a16="http://schemas.microsoft.com/office/drawing/2014/main" id="{C92A2636-3239-7227-1820-C903121055A9}"/>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B938FCEF-189A-87C1-8921-717C91A2880D}"/>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7" name="Oval 6">
              <a:extLst>
                <a:ext uri="{FF2B5EF4-FFF2-40B4-BE49-F238E27FC236}">
                  <a16:creationId xmlns:a16="http://schemas.microsoft.com/office/drawing/2014/main" id="{101D8FB2-1972-9E69-AD31-1EE0D83168DB}"/>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4034C6E0-5BA5-3550-C88F-0C8686A21147}"/>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9" name="Picture 8" descr="Logo&#10;&#10;Description automatically generated">
              <a:extLst>
                <a:ext uri="{FF2B5EF4-FFF2-40B4-BE49-F238E27FC236}">
                  <a16:creationId xmlns:a16="http://schemas.microsoft.com/office/drawing/2014/main" id="{85C11C8F-6593-9B1C-3CD2-447555B5AA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0" name="Group 9">
              <a:extLst>
                <a:ext uri="{FF2B5EF4-FFF2-40B4-BE49-F238E27FC236}">
                  <a16:creationId xmlns:a16="http://schemas.microsoft.com/office/drawing/2014/main" id="{6138795C-EB36-07E9-F273-D552D93FABE3}"/>
                </a:ext>
              </a:extLst>
            </p:cNvPr>
            <p:cNvGrpSpPr/>
            <p:nvPr/>
          </p:nvGrpSpPr>
          <p:grpSpPr>
            <a:xfrm>
              <a:off x="4911967" y="2102246"/>
              <a:ext cx="2301634" cy="1989081"/>
              <a:chOff x="4911967" y="2102246"/>
              <a:chExt cx="2301634" cy="1989081"/>
            </a:xfrm>
          </p:grpSpPr>
          <p:pic>
            <p:nvPicPr>
              <p:cNvPr id="11" name="Picture 10" descr="Shape&#10;&#10;Description automatically generated with low confidence">
                <a:extLst>
                  <a:ext uri="{FF2B5EF4-FFF2-40B4-BE49-F238E27FC236}">
                    <a16:creationId xmlns:a16="http://schemas.microsoft.com/office/drawing/2014/main" id="{76D205D0-27E7-7B1E-B615-944A00809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DA9C2809-B106-FBF2-B1BD-8F1C1CDEED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graphicFrame>
        <p:nvGraphicFramePr>
          <p:cNvPr id="19" name="Diagram 18">
            <a:extLst>
              <a:ext uri="{FF2B5EF4-FFF2-40B4-BE49-F238E27FC236}">
                <a16:creationId xmlns:a16="http://schemas.microsoft.com/office/drawing/2014/main" id="{FA64F602-E317-0FED-228A-14991AD5CE8B}"/>
              </a:ext>
            </a:extLst>
          </p:cNvPr>
          <p:cNvGraphicFramePr/>
          <p:nvPr>
            <p:extLst>
              <p:ext uri="{D42A27DB-BD31-4B8C-83A1-F6EECF244321}">
                <p14:modId xmlns:p14="http://schemas.microsoft.com/office/powerpoint/2010/main" val="875007258"/>
              </p:ext>
            </p:extLst>
          </p:nvPr>
        </p:nvGraphicFramePr>
        <p:xfrm>
          <a:off x="9010459" y="4343400"/>
          <a:ext cx="2115336" cy="1981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4">
            <a:extLst>
              <a:ext uri="{FF2B5EF4-FFF2-40B4-BE49-F238E27FC236}">
                <a16:creationId xmlns:a16="http://schemas.microsoft.com/office/drawing/2014/main" id="{87D76EC0-07E9-77EF-345D-AB86B47ACFDE}"/>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2130" t="27757" r="36214" b="28366"/>
          <a:stretch/>
        </p:blipFill>
        <p:spPr bwMode="auto">
          <a:xfrm>
            <a:off x="11179737" y="5700423"/>
            <a:ext cx="569546" cy="225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ety of Exploration Geophysicists (SEG) Vector Logo ...">
            <a:extLst>
              <a:ext uri="{FF2B5EF4-FFF2-40B4-BE49-F238E27FC236}">
                <a16:creationId xmlns:a16="http://schemas.microsoft.com/office/drawing/2014/main" id="{BC3C0637-58DE-3525-DAEC-6D36EFF743A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123611" y="5103600"/>
            <a:ext cx="681797" cy="3787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logo&#10;&#10;Description automatically generated">
            <a:extLst>
              <a:ext uri="{FF2B5EF4-FFF2-40B4-BE49-F238E27FC236}">
                <a16:creationId xmlns:a16="http://schemas.microsoft.com/office/drawing/2014/main" id="{83192FDB-80B7-5087-19CD-BC0BD5B7CFF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1177446" y="4592408"/>
            <a:ext cx="443109" cy="443724"/>
          </a:xfrm>
          <a:prstGeom prst="rect">
            <a:avLst/>
          </a:prstGeom>
        </p:spPr>
      </p:pic>
    </p:spTree>
    <p:extLst>
      <p:ext uri="{BB962C8B-B14F-4D97-AF65-F5344CB8AC3E}">
        <p14:creationId xmlns:p14="http://schemas.microsoft.com/office/powerpoint/2010/main" val="168587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1BA9-9C96-3900-8B0C-C72D0B3C9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D8D55-9F84-FD65-BCB2-93071E2C8558}"/>
              </a:ext>
            </a:extLst>
          </p:cNvPr>
          <p:cNvSpPr>
            <a:spLocks noGrp="1"/>
          </p:cNvSpPr>
          <p:nvPr>
            <p:ph type="title"/>
          </p:nvPr>
        </p:nvSpPr>
        <p:spPr/>
        <p:txBody>
          <a:bodyPr>
            <a:normAutofit/>
          </a:bodyPr>
          <a:lstStyle/>
          <a:p>
            <a:pPr algn="ctr"/>
            <a:r>
              <a:rPr lang="en-US" sz="6000" b="1" dirty="0"/>
              <a:t>Benefits</a:t>
            </a:r>
            <a:endParaRPr lang="en-AU" sz="6000" b="1" dirty="0"/>
          </a:p>
        </p:txBody>
      </p:sp>
      <p:sp>
        <p:nvSpPr>
          <p:cNvPr id="4" name="Content Placeholder 3">
            <a:extLst>
              <a:ext uri="{FF2B5EF4-FFF2-40B4-BE49-F238E27FC236}">
                <a16:creationId xmlns:a16="http://schemas.microsoft.com/office/drawing/2014/main" id="{5555383D-D015-F63B-9564-CFD65C5EAC85}"/>
              </a:ext>
            </a:extLst>
          </p:cNvPr>
          <p:cNvSpPr>
            <a:spLocks noGrp="1"/>
          </p:cNvSpPr>
          <p:nvPr>
            <p:ph sz="half" idx="1"/>
          </p:nvPr>
        </p:nvSpPr>
        <p:spPr>
          <a:xfrm>
            <a:off x="1752598" y="1825625"/>
            <a:ext cx="4378234" cy="4351338"/>
          </a:xfrm>
        </p:spPr>
        <p:txBody>
          <a:bodyPr/>
          <a:lstStyle/>
          <a:p>
            <a:pPr>
              <a:buFont typeface="Wingdings" panose="05000000000000000000" pitchFamily="2" charset="2"/>
              <a:buChar char="§"/>
            </a:pPr>
            <a:r>
              <a:rPr lang="en-AU" dirty="0"/>
              <a:t>Exposure</a:t>
            </a:r>
          </a:p>
          <a:p>
            <a:pPr>
              <a:buFont typeface="Wingdings" panose="05000000000000000000" pitchFamily="2" charset="2"/>
              <a:buChar char="§"/>
            </a:pPr>
            <a:r>
              <a:rPr lang="en-AU" dirty="0"/>
              <a:t>Networking</a:t>
            </a:r>
          </a:p>
          <a:p>
            <a:pPr>
              <a:buFont typeface="Wingdings" panose="05000000000000000000" pitchFamily="2" charset="2"/>
              <a:buChar char="§"/>
            </a:pPr>
            <a:r>
              <a:rPr lang="en-AU" dirty="0"/>
              <a:t>Event discounts </a:t>
            </a:r>
          </a:p>
          <a:p>
            <a:pPr>
              <a:buFont typeface="Wingdings" panose="05000000000000000000" pitchFamily="2" charset="2"/>
              <a:buChar char="§"/>
            </a:pPr>
            <a:r>
              <a:rPr lang="en-AU" dirty="0"/>
              <a:t>Free or discounted student memberships</a:t>
            </a:r>
          </a:p>
          <a:p>
            <a:pPr>
              <a:buFont typeface="Wingdings" panose="05000000000000000000" pitchFamily="2" charset="2"/>
              <a:buChar char="§"/>
            </a:pPr>
            <a:r>
              <a:rPr lang="en-AU" dirty="0"/>
              <a:t>Travel support</a:t>
            </a:r>
          </a:p>
          <a:p>
            <a:pPr>
              <a:buFont typeface="Wingdings" panose="05000000000000000000" pitchFamily="2" charset="2"/>
              <a:buChar char="§"/>
            </a:pPr>
            <a:endParaRPr lang="en-AU" dirty="0"/>
          </a:p>
        </p:txBody>
      </p:sp>
      <p:sp>
        <p:nvSpPr>
          <p:cNvPr id="5" name="Content Placeholder 4">
            <a:extLst>
              <a:ext uri="{FF2B5EF4-FFF2-40B4-BE49-F238E27FC236}">
                <a16:creationId xmlns:a16="http://schemas.microsoft.com/office/drawing/2014/main" id="{3CDEC865-5214-80E8-47D6-79DCC5101543}"/>
              </a:ext>
            </a:extLst>
          </p:cNvPr>
          <p:cNvSpPr>
            <a:spLocks noGrp="1"/>
          </p:cNvSpPr>
          <p:nvPr>
            <p:ph sz="half" idx="2"/>
          </p:nvPr>
        </p:nvSpPr>
        <p:spPr>
          <a:xfrm>
            <a:off x="6468295" y="1825625"/>
            <a:ext cx="5181600" cy="4351338"/>
          </a:xfrm>
        </p:spPr>
        <p:txBody>
          <a:bodyPr/>
          <a:lstStyle/>
          <a:p>
            <a:pPr>
              <a:buFont typeface="Wingdings" panose="05000000000000000000" pitchFamily="2" charset="2"/>
              <a:buChar char="§"/>
            </a:pPr>
            <a:r>
              <a:rPr lang="en-AU" dirty="0"/>
              <a:t>Access to publications</a:t>
            </a:r>
          </a:p>
          <a:p>
            <a:pPr>
              <a:buFont typeface="Wingdings" panose="05000000000000000000" pitchFamily="2" charset="2"/>
              <a:buChar char="§"/>
            </a:pPr>
            <a:r>
              <a:rPr lang="en-AU" dirty="0"/>
              <a:t>Access to grants and scholarships</a:t>
            </a:r>
          </a:p>
          <a:p>
            <a:pPr>
              <a:buFont typeface="Wingdings" panose="05000000000000000000" pitchFamily="2" charset="2"/>
              <a:buChar char="§"/>
            </a:pPr>
            <a:r>
              <a:rPr lang="en-AU" dirty="0"/>
              <a:t>Access to recognition programs</a:t>
            </a:r>
          </a:p>
          <a:p>
            <a:pPr>
              <a:buFont typeface="Wingdings" panose="05000000000000000000" pitchFamily="2" charset="2"/>
              <a:buChar char="§"/>
            </a:pPr>
            <a:r>
              <a:rPr lang="en-AU" dirty="0"/>
              <a:t>Access to mentoring programs</a:t>
            </a:r>
          </a:p>
          <a:p>
            <a:pPr>
              <a:buFont typeface="Wingdings" panose="05000000000000000000" pitchFamily="2" charset="2"/>
              <a:buChar char="§"/>
            </a:pPr>
            <a:endParaRPr lang="en-AU" dirty="0"/>
          </a:p>
        </p:txBody>
      </p:sp>
      <p:grpSp>
        <p:nvGrpSpPr>
          <p:cNvPr id="3" name="Group 2">
            <a:extLst>
              <a:ext uri="{FF2B5EF4-FFF2-40B4-BE49-F238E27FC236}">
                <a16:creationId xmlns:a16="http://schemas.microsoft.com/office/drawing/2014/main" id="{08D1929D-752C-AE9C-FBEF-84F82CEC5270}"/>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180979BC-A5EB-07D0-2151-BE6A52FB389B}"/>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382C9A08-ACF3-D7D9-810D-59928393DC63}"/>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45DE2DBB-782E-A396-F04C-F8B6D75287D4}"/>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B10CCD36-513B-B748-9896-FE58A898984B}"/>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390C1E22-CF95-2545-FF48-2A4E3845DE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0BCEB45F-1DA3-527E-22C9-CC237DBEB91F}"/>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FBCFCD58-04DB-7FEF-1E86-689F0F251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26BED170-D60B-209A-53A7-A5D92620E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305466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4DE8E0D-FE2D-62E5-4854-CDC59FB3BD75}"/>
              </a:ext>
            </a:extLst>
          </p:cNvPr>
          <p:cNvGrpSpPr/>
          <p:nvPr/>
        </p:nvGrpSpPr>
        <p:grpSpPr>
          <a:xfrm>
            <a:off x="605045" y="1690688"/>
            <a:ext cx="4764359" cy="4764359"/>
            <a:chOff x="4048369" y="1270000"/>
            <a:chExt cx="4095261" cy="4095261"/>
          </a:xfrm>
        </p:grpSpPr>
        <p:sp>
          <p:nvSpPr>
            <p:cNvPr id="10" name="Oval 9">
              <a:extLst>
                <a:ext uri="{FF2B5EF4-FFF2-40B4-BE49-F238E27FC236}">
                  <a16:creationId xmlns:a16="http://schemas.microsoft.com/office/drawing/2014/main" id="{E58C83E4-8EE2-1269-C817-063214363E47}"/>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071BF727-CE5B-4283-CC22-B9F84F202010}"/>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12" name="Oval 11">
              <a:extLst>
                <a:ext uri="{FF2B5EF4-FFF2-40B4-BE49-F238E27FC236}">
                  <a16:creationId xmlns:a16="http://schemas.microsoft.com/office/drawing/2014/main" id="{F33DD4E1-6D97-D53F-C104-926351537668}"/>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DF573482-D2A0-C73D-56FE-F07D2AF37E0B}"/>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4" name="Picture 13" descr="Logo&#10;&#10;Description automatically generated">
              <a:extLst>
                <a:ext uri="{FF2B5EF4-FFF2-40B4-BE49-F238E27FC236}">
                  <a16:creationId xmlns:a16="http://schemas.microsoft.com/office/drawing/2014/main" id="{E49D0543-618F-450F-92D7-E19F631FFF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5" name="Group 14">
              <a:extLst>
                <a:ext uri="{FF2B5EF4-FFF2-40B4-BE49-F238E27FC236}">
                  <a16:creationId xmlns:a16="http://schemas.microsoft.com/office/drawing/2014/main" id="{7664EE98-40F6-210A-91B4-73D70FC855F4}"/>
                </a:ext>
              </a:extLst>
            </p:cNvPr>
            <p:cNvGrpSpPr/>
            <p:nvPr/>
          </p:nvGrpSpPr>
          <p:grpSpPr>
            <a:xfrm>
              <a:off x="4911967" y="2102246"/>
              <a:ext cx="2301634" cy="1989081"/>
              <a:chOff x="4911967" y="2102246"/>
              <a:chExt cx="2301634" cy="1989081"/>
            </a:xfrm>
          </p:grpSpPr>
          <p:pic>
            <p:nvPicPr>
              <p:cNvPr id="16" name="Picture 15" descr="Shape&#10;&#10;Description automatically generated with low confidence">
                <a:extLst>
                  <a:ext uri="{FF2B5EF4-FFF2-40B4-BE49-F238E27FC236}">
                    <a16:creationId xmlns:a16="http://schemas.microsoft.com/office/drawing/2014/main" id="{EA2FA02C-F04F-B76C-99FB-58E3DD113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E08BFBC5-BCEA-36AD-E834-A2992F348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
        <p:nvSpPr>
          <p:cNvPr id="7" name="Title 6">
            <a:extLst>
              <a:ext uri="{FF2B5EF4-FFF2-40B4-BE49-F238E27FC236}">
                <a16:creationId xmlns:a16="http://schemas.microsoft.com/office/drawing/2014/main" id="{8489E814-90DE-5E86-A3C0-2F41019807FC}"/>
              </a:ext>
            </a:extLst>
          </p:cNvPr>
          <p:cNvSpPr>
            <a:spLocks noGrp="1"/>
          </p:cNvSpPr>
          <p:nvPr>
            <p:ph type="title"/>
          </p:nvPr>
        </p:nvSpPr>
        <p:spPr/>
        <p:txBody>
          <a:bodyPr>
            <a:normAutofit/>
          </a:bodyPr>
          <a:lstStyle/>
          <a:p>
            <a:r>
              <a:rPr lang="en-US" sz="6000" b="1" dirty="0"/>
              <a:t>		Policy</a:t>
            </a:r>
            <a:endParaRPr lang="en-AU" sz="6000" b="1" dirty="0"/>
          </a:p>
        </p:txBody>
      </p:sp>
      <p:pic>
        <p:nvPicPr>
          <p:cNvPr id="6" name="Picture 5">
            <a:extLst>
              <a:ext uri="{FF2B5EF4-FFF2-40B4-BE49-F238E27FC236}">
                <a16:creationId xmlns:a16="http://schemas.microsoft.com/office/drawing/2014/main" id="{CCBA0760-AD4B-44A5-28F2-C66D25DB51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366" y="599635"/>
            <a:ext cx="1405608" cy="1163748"/>
          </a:xfrm>
          <a:prstGeom prst="rect">
            <a:avLst/>
          </a:prstGeom>
        </p:spPr>
      </p:pic>
      <p:sp>
        <p:nvSpPr>
          <p:cNvPr id="8" name="TextBox 7">
            <a:extLst>
              <a:ext uri="{FF2B5EF4-FFF2-40B4-BE49-F238E27FC236}">
                <a16:creationId xmlns:a16="http://schemas.microsoft.com/office/drawing/2014/main" id="{71C9E20D-517A-DBD5-135B-B5C94D371F4B}"/>
              </a:ext>
            </a:extLst>
          </p:cNvPr>
          <p:cNvSpPr txBox="1"/>
          <p:nvPr/>
        </p:nvSpPr>
        <p:spPr>
          <a:xfrm>
            <a:off x="5570989" y="3225753"/>
            <a:ext cx="6500061" cy="1569660"/>
          </a:xfrm>
          <a:prstGeom prst="rect">
            <a:avLst/>
          </a:prstGeom>
          <a:noFill/>
        </p:spPr>
        <p:txBody>
          <a:bodyPr wrap="square">
            <a:spAutoFit/>
          </a:bodyPr>
          <a:lstStyle/>
          <a:p>
            <a:pPr marL="285750" indent="-285750">
              <a:buFont typeface="Wingdings" panose="05000000000000000000" pitchFamily="2" charset="2"/>
              <a:buChar char="§"/>
            </a:pPr>
            <a:r>
              <a:rPr lang="en-AU" sz="3200" dirty="0">
                <a:effectLst/>
                <a:latin typeface="Arial" panose="020B0604020202020204" pitchFamily="34" charset="0"/>
                <a:ea typeface="Arial" panose="020B0604020202020204" pitchFamily="34" charset="0"/>
              </a:rPr>
              <a:t>Guild's </a:t>
            </a:r>
            <a:r>
              <a:rPr lang="en-AU" sz="3200" dirty="0">
                <a:solidFill>
                  <a:srgbClr val="1155CC"/>
                </a:solidFill>
                <a:effectLst/>
                <a:latin typeface="Arial" panose="020B0604020202020204" pitchFamily="34" charset="0"/>
                <a:ea typeface="Arial" panose="020B0604020202020204" pitchFamily="34" charset="0"/>
                <a:hlinkClick r:id="rId7"/>
              </a:rPr>
              <a:t>Default Club Constitution</a:t>
            </a:r>
            <a:endParaRPr lang="en-AU" sz="3200" dirty="0">
              <a:solidFill>
                <a:srgbClr val="1155CC"/>
              </a:solidFill>
              <a:effectLst/>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en-AU" sz="3200" dirty="0">
                <a:effectLst/>
                <a:latin typeface="Arial" panose="020B0604020202020204" pitchFamily="34" charset="0"/>
                <a:ea typeface="Arial" panose="020B0604020202020204" pitchFamily="34" charset="0"/>
              </a:rPr>
              <a:t>Standard Guild charter</a:t>
            </a:r>
            <a:endParaRPr lang="en-AU" sz="3200" dirty="0">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en-AU" sz="3200" dirty="0">
                <a:effectLst/>
                <a:latin typeface="Arial" panose="020B0604020202020204" pitchFamily="34" charset="0"/>
                <a:ea typeface="Arial" panose="020B0604020202020204" pitchFamily="34" charset="0"/>
              </a:rPr>
              <a:t>Default safe spaces agreement </a:t>
            </a:r>
            <a:endParaRPr lang="en-AU" sz="3200" dirty="0"/>
          </a:p>
        </p:txBody>
      </p:sp>
    </p:spTree>
    <p:extLst>
      <p:ext uri="{BB962C8B-B14F-4D97-AF65-F5344CB8AC3E}">
        <p14:creationId xmlns:p14="http://schemas.microsoft.com/office/powerpoint/2010/main" val="388588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A696-A522-FAB4-507F-3CDABDEB3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581C2-6425-30AF-6EFE-78982044A767}"/>
              </a:ext>
            </a:extLst>
          </p:cNvPr>
          <p:cNvSpPr>
            <a:spLocks noGrp="1"/>
          </p:cNvSpPr>
          <p:nvPr>
            <p:ph type="title"/>
          </p:nvPr>
        </p:nvSpPr>
        <p:spPr/>
        <p:txBody>
          <a:bodyPr>
            <a:normAutofit/>
          </a:bodyPr>
          <a:lstStyle/>
          <a:p>
            <a:pPr algn="ctr"/>
            <a:r>
              <a:rPr lang="en-US" sz="6000" b="1" dirty="0"/>
              <a:t>2024 Reports</a:t>
            </a:r>
            <a:endParaRPr lang="en-AU" sz="6000" b="1" dirty="0"/>
          </a:p>
        </p:txBody>
      </p:sp>
      <p:sp>
        <p:nvSpPr>
          <p:cNvPr id="4" name="Content Placeholder 3">
            <a:extLst>
              <a:ext uri="{FF2B5EF4-FFF2-40B4-BE49-F238E27FC236}">
                <a16:creationId xmlns:a16="http://schemas.microsoft.com/office/drawing/2014/main" id="{95192925-1A1B-F4C2-F202-CB747EA1D24D}"/>
              </a:ext>
            </a:extLst>
          </p:cNvPr>
          <p:cNvSpPr>
            <a:spLocks noGrp="1"/>
          </p:cNvSpPr>
          <p:nvPr>
            <p:ph idx="1"/>
          </p:nvPr>
        </p:nvSpPr>
        <p:spPr>
          <a:xfrm>
            <a:off x="2042431" y="1866446"/>
            <a:ext cx="8107137" cy="4351338"/>
          </a:xfrm>
        </p:spPr>
        <p:txBody>
          <a:bodyPr>
            <a:normAutofit/>
          </a:bodyPr>
          <a:lstStyle/>
          <a:p>
            <a:pPr marL="0" indent="0" algn="ctr">
              <a:buNone/>
            </a:pPr>
            <a:r>
              <a:rPr lang="en-AU" sz="4800" dirty="0"/>
              <a:t>President</a:t>
            </a:r>
          </a:p>
          <a:p>
            <a:pPr marL="0" indent="0" algn="ctr">
              <a:buNone/>
            </a:pPr>
            <a:r>
              <a:rPr lang="en-AU" sz="4800" dirty="0"/>
              <a:t>Secretary</a:t>
            </a:r>
          </a:p>
          <a:p>
            <a:pPr marL="0" indent="0" algn="ctr">
              <a:buNone/>
            </a:pPr>
            <a:r>
              <a:rPr lang="en-AU" sz="4800" dirty="0"/>
              <a:t>Treasurer</a:t>
            </a:r>
          </a:p>
        </p:txBody>
      </p:sp>
      <p:grpSp>
        <p:nvGrpSpPr>
          <p:cNvPr id="3" name="Group 2">
            <a:extLst>
              <a:ext uri="{FF2B5EF4-FFF2-40B4-BE49-F238E27FC236}">
                <a16:creationId xmlns:a16="http://schemas.microsoft.com/office/drawing/2014/main" id="{0C5F748C-D889-2E94-ADD2-A6B2C146C9FD}"/>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86A885CD-7AA8-6EE6-A492-ACC5053EAC90}"/>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79EBA4DB-DA2F-BB3B-79CF-000492AC6906}"/>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6C732215-0EC6-7070-F618-BE44482EE209}"/>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C2F5969B-5BBD-1D2C-EA2E-DDF1844FE2A9}"/>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4397A3BF-452D-FEFC-0C31-EF95D4EF46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4004622C-10D3-B14D-EADE-5296641953DE}"/>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DE8A9523-7751-85DD-A5A7-F241B78B77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039CF36E-69C3-3B85-7275-C83DB0E9C4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226285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278E9-460A-86EB-9464-DC84F94A6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489BE-F2ED-EE20-B231-4B1DD29394CD}"/>
              </a:ext>
            </a:extLst>
          </p:cNvPr>
          <p:cNvSpPr>
            <a:spLocks noGrp="1"/>
          </p:cNvSpPr>
          <p:nvPr>
            <p:ph type="title"/>
          </p:nvPr>
        </p:nvSpPr>
        <p:spPr/>
        <p:txBody>
          <a:bodyPr>
            <a:normAutofit fontScale="90000"/>
          </a:bodyPr>
          <a:lstStyle/>
          <a:p>
            <a:pPr algn="ctr"/>
            <a:r>
              <a:rPr lang="en-US" sz="6000" b="1" dirty="0"/>
              <a:t>President Report: Successes &amp; Challenges</a:t>
            </a:r>
            <a:endParaRPr lang="en-AU" sz="6000" b="1" dirty="0"/>
          </a:p>
        </p:txBody>
      </p:sp>
      <p:sp>
        <p:nvSpPr>
          <p:cNvPr id="4" name="Content Placeholder 3">
            <a:extLst>
              <a:ext uri="{FF2B5EF4-FFF2-40B4-BE49-F238E27FC236}">
                <a16:creationId xmlns:a16="http://schemas.microsoft.com/office/drawing/2014/main" id="{0B5A6E6B-58F5-5ED4-837D-359226C44DE6}"/>
              </a:ext>
            </a:extLst>
          </p:cNvPr>
          <p:cNvSpPr>
            <a:spLocks noGrp="1"/>
          </p:cNvSpPr>
          <p:nvPr>
            <p:ph sz="half" idx="1"/>
          </p:nvPr>
        </p:nvSpPr>
        <p:spPr>
          <a:xfrm>
            <a:off x="1752598" y="1825625"/>
            <a:ext cx="4378234" cy="4351338"/>
          </a:xfrm>
        </p:spPr>
        <p:txBody>
          <a:bodyPr>
            <a:normAutofit lnSpcReduction="10000"/>
          </a:bodyPr>
          <a:lstStyle/>
          <a:p>
            <a:pPr marL="0" indent="0">
              <a:buNone/>
            </a:pPr>
            <a:r>
              <a:rPr lang="en-AU" b="1" dirty="0">
                <a:solidFill>
                  <a:srgbClr val="00B050"/>
                </a:solidFill>
              </a:rPr>
              <a:t>Successes</a:t>
            </a:r>
          </a:p>
          <a:p>
            <a:pPr>
              <a:buFont typeface="Wingdings" panose="05000000000000000000" pitchFamily="2" charset="2"/>
              <a:buChar char="§"/>
            </a:pPr>
            <a:r>
              <a:rPr lang="en-AU" dirty="0"/>
              <a:t> Reestablished Guild student club</a:t>
            </a:r>
          </a:p>
          <a:p>
            <a:pPr>
              <a:buFont typeface="Wingdings" panose="05000000000000000000" pitchFamily="2" charset="2"/>
              <a:buChar char="§"/>
            </a:pPr>
            <a:r>
              <a:rPr lang="en-AU" dirty="0"/>
              <a:t> Reestablished EAGE student chapter</a:t>
            </a:r>
          </a:p>
          <a:p>
            <a:pPr>
              <a:buFont typeface="Wingdings" panose="05000000000000000000" pitchFamily="2" charset="2"/>
              <a:buChar char="§"/>
            </a:pPr>
            <a:r>
              <a:rPr lang="en-AU" dirty="0"/>
              <a:t> Reestablished SEG student chapter</a:t>
            </a:r>
          </a:p>
          <a:p>
            <a:pPr>
              <a:buFont typeface="Wingdings" panose="05000000000000000000" pitchFamily="2" charset="2"/>
              <a:buChar char="§"/>
            </a:pPr>
            <a:r>
              <a:rPr lang="en-AU" dirty="0"/>
              <a:t> Established ASEG collaboration</a:t>
            </a:r>
          </a:p>
        </p:txBody>
      </p:sp>
      <p:sp>
        <p:nvSpPr>
          <p:cNvPr id="5" name="Content Placeholder 4">
            <a:extLst>
              <a:ext uri="{FF2B5EF4-FFF2-40B4-BE49-F238E27FC236}">
                <a16:creationId xmlns:a16="http://schemas.microsoft.com/office/drawing/2014/main" id="{DAF46DDE-AD7F-7DBD-0FAE-33A8FA58BEFD}"/>
              </a:ext>
            </a:extLst>
          </p:cNvPr>
          <p:cNvSpPr>
            <a:spLocks noGrp="1"/>
          </p:cNvSpPr>
          <p:nvPr>
            <p:ph sz="half" idx="2"/>
          </p:nvPr>
        </p:nvSpPr>
        <p:spPr>
          <a:xfrm>
            <a:off x="6468295" y="1825625"/>
            <a:ext cx="5181600" cy="4351338"/>
          </a:xfrm>
        </p:spPr>
        <p:txBody>
          <a:bodyPr>
            <a:normAutofit lnSpcReduction="10000"/>
          </a:bodyPr>
          <a:lstStyle/>
          <a:p>
            <a:pPr marL="0" indent="0">
              <a:buNone/>
            </a:pPr>
            <a:r>
              <a:rPr lang="en-AU" b="1" dirty="0">
                <a:solidFill>
                  <a:srgbClr val="FF0000"/>
                </a:solidFill>
              </a:rPr>
              <a:t>Challenges</a:t>
            </a:r>
          </a:p>
          <a:p>
            <a:pPr>
              <a:buFont typeface="Wingdings" panose="05000000000000000000" pitchFamily="2" charset="2"/>
              <a:buChar char="§"/>
            </a:pPr>
            <a:r>
              <a:rPr lang="en-AU" dirty="0"/>
              <a:t> Committee member nominations</a:t>
            </a:r>
          </a:p>
          <a:p>
            <a:pPr>
              <a:buFont typeface="Wingdings" panose="05000000000000000000" pitchFamily="2" charset="2"/>
              <a:buChar char="§"/>
            </a:pPr>
            <a:r>
              <a:rPr lang="en-AU" dirty="0"/>
              <a:t> Access to funding</a:t>
            </a:r>
          </a:p>
          <a:p>
            <a:pPr>
              <a:buFont typeface="Wingdings" panose="05000000000000000000" pitchFamily="2" charset="2"/>
              <a:buChar char="§"/>
            </a:pPr>
            <a:r>
              <a:rPr lang="en-AU" dirty="0"/>
              <a:t> Time constraints</a:t>
            </a:r>
          </a:p>
          <a:p>
            <a:pPr marL="0" indent="0">
              <a:buNone/>
            </a:pPr>
            <a:r>
              <a:rPr lang="en-AU" b="1" dirty="0">
                <a:solidFill>
                  <a:srgbClr val="0000FF"/>
                </a:solidFill>
              </a:rPr>
              <a:t>Recommendations</a:t>
            </a:r>
          </a:p>
          <a:p>
            <a:pPr>
              <a:buFont typeface="Wingdings" panose="05000000000000000000" pitchFamily="2" charset="2"/>
              <a:buChar char="§"/>
            </a:pPr>
            <a:r>
              <a:rPr lang="en-AU" dirty="0"/>
              <a:t> Add nonmandatory committee roles</a:t>
            </a:r>
          </a:p>
          <a:p>
            <a:pPr>
              <a:buFont typeface="Wingdings" panose="05000000000000000000" pitchFamily="2" charset="2"/>
              <a:buChar char="§"/>
            </a:pPr>
            <a:r>
              <a:rPr lang="en-AU" dirty="0"/>
              <a:t> Envolve more BS and MS students</a:t>
            </a:r>
          </a:p>
          <a:p>
            <a:pPr marL="0" indent="0">
              <a:buNone/>
            </a:pPr>
            <a:endParaRPr lang="en-AU" dirty="0"/>
          </a:p>
          <a:p>
            <a:pPr>
              <a:buFont typeface="Wingdings" panose="05000000000000000000" pitchFamily="2" charset="2"/>
              <a:buChar char="§"/>
            </a:pPr>
            <a:endParaRPr lang="en-AU" dirty="0"/>
          </a:p>
        </p:txBody>
      </p:sp>
      <p:grpSp>
        <p:nvGrpSpPr>
          <p:cNvPr id="3" name="Group 2">
            <a:extLst>
              <a:ext uri="{FF2B5EF4-FFF2-40B4-BE49-F238E27FC236}">
                <a16:creationId xmlns:a16="http://schemas.microsoft.com/office/drawing/2014/main" id="{7AC8B7F8-DB8C-E981-0661-5D7E50226353}"/>
              </a:ext>
            </a:extLst>
          </p:cNvPr>
          <p:cNvGrpSpPr/>
          <p:nvPr/>
        </p:nvGrpSpPr>
        <p:grpSpPr>
          <a:xfrm>
            <a:off x="471728" y="361404"/>
            <a:ext cx="1329284" cy="1329284"/>
            <a:chOff x="4048369" y="1270000"/>
            <a:chExt cx="4095261" cy="4095261"/>
          </a:xfrm>
        </p:grpSpPr>
        <p:sp>
          <p:nvSpPr>
            <p:cNvPr id="6" name="Oval 5">
              <a:extLst>
                <a:ext uri="{FF2B5EF4-FFF2-40B4-BE49-F238E27FC236}">
                  <a16:creationId xmlns:a16="http://schemas.microsoft.com/office/drawing/2014/main" id="{BB437428-7E64-32FD-EE58-BEA42ECAC380}"/>
                </a:ext>
              </a:extLst>
            </p:cNvPr>
            <p:cNvSpPr/>
            <p:nvPr/>
          </p:nvSpPr>
          <p:spPr>
            <a:xfrm>
              <a:off x="4048369" y="1270000"/>
              <a:ext cx="4095261" cy="4095261"/>
            </a:xfrm>
            <a:prstGeom prst="ellipse">
              <a:avLst/>
            </a:prstGeom>
            <a:solidFill>
              <a:srgbClr val="CC9900"/>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6CC2873-3D20-4197-51DA-C78080A426D8}"/>
                </a:ext>
              </a:extLst>
            </p:cNvPr>
            <p:cNvSpPr txBox="1"/>
            <p:nvPr/>
          </p:nvSpPr>
          <p:spPr>
            <a:xfrm>
              <a:off x="4239490" y="1343888"/>
              <a:ext cx="3713018" cy="3840411"/>
            </a:xfrm>
            <a:prstGeom prst="rect">
              <a:avLst/>
            </a:prstGeom>
            <a:noFill/>
            <a:scene3d>
              <a:camera prst="orthographicFront">
                <a:rot lat="0" lon="0" rev="0"/>
              </a:camera>
              <a:lightRig rig="threePt" dir="t"/>
            </a:scene3d>
          </p:spPr>
          <p:txBody>
            <a:bodyPr wrap="none" rtlCol="0" anchor="b" anchorCtr="0">
              <a:prstTxWarp prst="textArchDown">
                <a:avLst>
                  <a:gd name="adj" fmla="val 1678168"/>
                </a:avLst>
              </a:prstTxWarp>
              <a:spAutoFit/>
            </a:bodyPr>
            <a:lstStyle/>
            <a:p>
              <a:r>
                <a:rPr lang="en-AU" sz="3200" b="1" dirty="0"/>
                <a:t>Geoscientists and Engineers</a:t>
              </a:r>
            </a:p>
          </p:txBody>
        </p:sp>
        <p:sp>
          <p:nvSpPr>
            <p:cNvPr id="8" name="Oval 7">
              <a:extLst>
                <a:ext uri="{FF2B5EF4-FFF2-40B4-BE49-F238E27FC236}">
                  <a16:creationId xmlns:a16="http://schemas.microsoft.com/office/drawing/2014/main" id="{2C27C14B-8F47-2EF9-1DF2-EDF54EFE16D8}"/>
                </a:ext>
              </a:extLst>
            </p:cNvPr>
            <p:cNvSpPr/>
            <p:nvPr/>
          </p:nvSpPr>
          <p:spPr>
            <a:xfrm>
              <a:off x="4497756" y="1719386"/>
              <a:ext cx="3196488" cy="3196488"/>
            </a:xfrm>
            <a:prstGeom prst="ellipse">
              <a:avLst/>
            </a:prstGeom>
            <a:solidFill>
              <a:schemeClr val="bg1"/>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4646F369-D441-7BCB-CB6C-EE9EB85ED547}"/>
                </a:ext>
              </a:extLst>
            </p:cNvPr>
            <p:cNvSpPr txBox="1"/>
            <p:nvPr/>
          </p:nvSpPr>
          <p:spPr>
            <a:xfrm>
              <a:off x="4412765" y="1564253"/>
              <a:ext cx="3354922" cy="2989274"/>
            </a:xfrm>
            <a:prstGeom prst="rect">
              <a:avLst/>
            </a:prstGeom>
            <a:noFill/>
            <a:scene3d>
              <a:camera prst="orthographicFront">
                <a:rot lat="0" lon="0" rev="0"/>
              </a:camera>
              <a:lightRig rig="threePt" dir="t"/>
            </a:scene3d>
          </p:spPr>
          <p:txBody>
            <a:bodyPr wrap="none" rtlCol="0">
              <a:prstTxWarp prst="textArchUp">
                <a:avLst>
                  <a:gd name="adj" fmla="val 13140624"/>
                </a:avLst>
              </a:prstTxWarp>
              <a:spAutoFit/>
            </a:bodyPr>
            <a:lstStyle/>
            <a:p>
              <a:r>
                <a:rPr lang="en-AU" sz="3200" b="1" dirty="0"/>
                <a:t>Curtin University</a:t>
              </a:r>
            </a:p>
          </p:txBody>
        </p:sp>
        <p:pic>
          <p:nvPicPr>
            <p:cNvPr id="10" name="Picture 9" descr="Logo&#10;&#10;Description automatically generated">
              <a:extLst>
                <a:ext uri="{FF2B5EF4-FFF2-40B4-BE49-F238E27FC236}">
                  <a16:creationId xmlns:a16="http://schemas.microsoft.com/office/drawing/2014/main" id="{CC6FB2FB-EE76-EC2C-99FF-946E271B61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385" y="3771805"/>
              <a:ext cx="1245228" cy="969202"/>
            </a:xfrm>
            <a:prstGeom prst="ellipse">
              <a:avLst/>
            </a:prstGeom>
          </p:spPr>
        </p:pic>
        <p:grpSp>
          <p:nvGrpSpPr>
            <p:cNvPr id="11" name="Group 10">
              <a:extLst>
                <a:ext uri="{FF2B5EF4-FFF2-40B4-BE49-F238E27FC236}">
                  <a16:creationId xmlns:a16="http://schemas.microsoft.com/office/drawing/2014/main" id="{7B1905EB-1E0B-6813-0DCB-C8E508CEF130}"/>
                </a:ext>
              </a:extLst>
            </p:cNvPr>
            <p:cNvGrpSpPr/>
            <p:nvPr/>
          </p:nvGrpSpPr>
          <p:grpSpPr>
            <a:xfrm>
              <a:off x="4911967" y="2102246"/>
              <a:ext cx="2301634" cy="1989081"/>
              <a:chOff x="4911967" y="2102246"/>
              <a:chExt cx="2301634" cy="1989081"/>
            </a:xfrm>
          </p:grpSpPr>
          <p:pic>
            <p:nvPicPr>
              <p:cNvPr id="12" name="Picture 11" descr="Shape&#10;&#10;Description automatically generated with low confidence">
                <a:extLst>
                  <a:ext uri="{FF2B5EF4-FFF2-40B4-BE49-F238E27FC236}">
                    <a16:creationId xmlns:a16="http://schemas.microsoft.com/office/drawing/2014/main" id="{1882BAA6-2054-5312-6457-3BB1914D5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24" y="2102246"/>
                <a:ext cx="1971877" cy="197187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724CD4F2-7A62-C292-EA18-6C3648477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911967" y="2119450"/>
                <a:ext cx="2028746" cy="1971877"/>
              </a:xfrm>
              <a:prstGeom prst="rect">
                <a:avLst/>
              </a:prstGeom>
            </p:spPr>
          </p:pic>
        </p:grpSp>
      </p:grpSp>
    </p:spTree>
    <p:extLst>
      <p:ext uri="{BB962C8B-B14F-4D97-AF65-F5344CB8AC3E}">
        <p14:creationId xmlns:p14="http://schemas.microsoft.com/office/powerpoint/2010/main" val="314179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B2DA-218E-0D28-2545-B42167FDFC5D}"/>
              </a:ext>
            </a:extLst>
          </p:cNvPr>
          <p:cNvSpPr>
            <a:spLocks noGrp="1"/>
          </p:cNvSpPr>
          <p:nvPr>
            <p:ph sz="half" idx="1"/>
          </p:nvPr>
        </p:nvSpPr>
        <p:spPr/>
        <p:txBody>
          <a:bodyPr>
            <a:normAutofit fontScale="62500" lnSpcReduction="20000"/>
          </a:bodyPr>
          <a:lstStyle/>
          <a:p>
            <a:pPr marL="0" indent="0" algn="ctr">
              <a:buNone/>
            </a:pPr>
            <a:r>
              <a:rPr lang="en-US" dirty="0">
                <a:hlinkClick r:id="rId2"/>
              </a:rPr>
              <a:t>www.aseg.org.au</a:t>
            </a:r>
            <a:endParaRPr lang="en-US" dirty="0"/>
          </a:p>
          <a:p>
            <a:pPr marL="0" indent="0">
              <a:buNone/>
            </a:pPr>
            <a:endParaRPr lang="en-AU" dirty="0"/>
          </a:p>
        </p:txBody>
      </p:sp>
      <p:sp>
        <p:nvSpPr>
          <p:cNvPr id="8" name="Content Placeholder 7">
            <a:extLst>
              <a:ext uri="{FF2B5EF4-FFF2-40B4-BE49-F238E27FC236}">
                <a16:creationId xmlns:a16="http://schemas.microsoft.com/office/drawing/2014/main" id="{B410C410-B13E-214C-576A-16B1FEF4DF6D}"/>
              </a:ext>
            </a:extLst>
          </p:cNvPr>
          <p:cNvSpPr>
            <a:spLocks noGrp="1"/>
          </p:cNvSpPr>
          <p:nvPr>
            <p:ph sz="half" idx="2"/>
          </p:nvPr>
        </p:nvSpPr>
        <p:spPr/>
        <p:txBody>
          <a:bodyPr>
            <a:normAutofit fontScale="62500" lnSpcReduction="20000"/>
          </a:bodyPr>
          <a:lstStyle/>
          <a:p>
            <a:r>
              <a:rPr lang="en-AU" b="0" i="0" dirty="0">
                <a:solidFill>
                  <a:srgbClr val="545353"/>
                </a:solidFill>
                <a:effectLst/>
                <a:latin typeface="sofia-pro"/>
              </a:rPr>
              <a:t>A non-profit company founded in 1970</a:t>
            </a:r>
          </a:p>
          <a:p>
            <a:r>
              <a:rPr lang="en-AU" b="0" i="0" dirty="0">
                <a:solidFill>
                  <a:srgbClr val="545353"/>
                </a:solidFill>
                <a:effectLst/>
                <a:latin typeface="sofia-pro"/>
              </a:rPr>
              <a:t>A professional society of</a:t>
            </a:r>
            <a:r>
              <a:rPr lang="en-AU" dirty="0">
                <a:solidFill>
                  <a:srgbClr val="545353"/>
                </a:solidFill>
                <a:latin typeface="sofia-pro"/>
              </a:rPr>
              <a:t> </a:t>
            </a:r>
            <a:r>
              <a:rPr lang="en-AU" b="0" i="0" dirty="0">
                <a:solidFill>
                  <a:srgbClr val="545353"/>
                </a:solidFill>
                <a:effectLst/>
                <a:latin typeface="sofia-pro"/>
              </a:rPr>
              <a:t>earth scientists specialising in the practical application of the principles of physics and mathematics to solve problems in a broad range of geological situations.</a:t>
            </a:r>
            <a:endParaRPr lang="en-AU" dirty="0">
              <a:solidFill>
                <a:srgbClr val="545353"/>
              </a:solidFill>
              <a:latin typeface="sofia-pro"/>
            </a:endParaRPr>
          </a:p>
          <a:p>
            <a:r>
              <a:rPr lang="en-AU" dirty="0">
                <a:solidFill>
                  <a:srgbClr val="4C4C4C"/>
                </a:solidFill>
                <a:latin typeface="Roboto" panose="02000000000000000000" pitchFamily="2" charset="0"/>
              </a:rPr>
              <a:t>Student membership fee: free</a:t>
            </a:r>
            <a:endParaRPr lang="en-AU" b="0" i="0" dirty="0">
              <a:solidFill>
                <a:srgbClr val="545353"/>
              </a:solidFill>
              <a:effectLst/>
              <a:latin typeface="sofia-pro"/>
            </a:endParaRPr>
          </a:p>
          <a:p>
            <a:r>
              <a:rPr lang="en-AU" b="0" i="0" dirty="0">
                <a:solidFill>
                  <a:srgbClr val="545353"/>
                </a:solidFill>
                <a:effectLst/>
                <a:latin typeface="sofia-pro"/>
              </a:rPr>
              <a:t>Benefits:</a:t>
            </a:r>
          </a:p>
          <a:p>
            <a:pPr lvl="1"/>
            <a:r>
              <a:rPr lang="en-AU" b="0" i="0" dirty="0">
                <a:solidFill>
                  <a:srgbClr val="545353"/>
                </a:solidFill>
                <a:effectLst/>
                <a:latin typeface="sofia-pro"/>
              </a:rPr>
              <a:t>Free access to publications</a:t>
            </a:r>
          </a:p>
          <a:p>
            <a:pPr lvl="1" fontAlgn="base"/>
            <a:r>
              <a:rPr lang="en-AU" b="0" i="0" dirty="0">
                <a:solidFill>
                  <a:srgbClr val="545353"/>
                </a:solidFill>
                <a:effectLst/>
                <a:latin typeface="sofia-pro"/>
              </a:rPr>
              <a:t>Professional &amp; Networking Development opportunities</a:t>
            </a:r>
          </a:p>
          <a:p>
            <a:pPr lvl="1" fontAlgn="base"/>
            <a:r>
              <a:rPr lang="en-AU" b="0" i="0" dirty="0">
                <a:solidFill>
                  <a:srgbClr val="545353"/>
                </a:solidFill>
                <a:effectLst/>
                <a:latin typeface="sofia-pro"/>
              </a:rPr>
              <a:t>Huge range of online content</a:t>
            </a:r>
            <a:endParaRPr lang="en-AU" dirty="0">
              <a:solidFill>
                <a:srgbClr val="545353"/>
              </a:solidFill>
              <a:latin typeface="sofia-pro"/>
            </a:endParaRPr>
          </a:p>
          <a:p>
            <a:endParaRPr lang="en-AU" dirty="0">
              <a:solidFill>
                <a:srgbClr val="545353"/>
              </a:solidFill>
              <a:latin typeface="sofia-pro"/>
            </a:endParaRPr>
          </a:p>
          <a:p>
            <a:pPr lvl="1" fontAlgn="base"/>
            <a:r>
              <a:rPr lang="en-AU" b="0" i="0" dirty="0">
                <a:solidFill>
                  <a:srgbClr val="545353"/>
                </a:solidFill>
                <a:effectLst/>
                <a:latin typeface="sofia-pro"/>
              </a:rPr>
              <a:t>Students</a:t>
            </a:r>
          </a:p>
          <a:p>
            <a:pPr lvl="2" fontAlgn="base"/>
            <a:r>
              <a:rPr lang="en-AU" b="0" i="0" dirty="0">
                <a:solidFill>
                  <a:srgbClr val="545353"/>
                </a:solidFill>
                <a:effectLst/>
                <a:latin typeface="inherit"/>
              </a:rPr>
              <a:t>Free membership</a:t>
            </a:r>
          </a:p>
          <a:p>
            <a:pPr lvl="2" fontAlgn="base"/>
            <a:r>
              <a:rPr lang="en-AU" b="0" i="0" dirty="0">
                <a:solidFill>
                  <a:srgbClr val="545353"/>
                </a:solidFill>
                <a:effectLst/>
                <a:latin typeface="inherit"/>
              </a:rPr>
              <a:t>Support of student research projects through the ASEG Research Foundation</a:t>
            </a:r>
          </a:p>
          <a:p>
            <a:pPr lvl="2" fontAlgn="base"/>
            <a:r>
              <a:rPr lang="en-AU" b="0" i="0" dirty="0">
                <a:solidFill>
                  <a:srgbClr val="545353"/>
                </a:solidFill>
                <a:effectLst/>
                <a:latin typeface="inherit"/>
              </a:rPr>
              <a:t>Travel scholarships and funding assistance available</a:t>
            </a:r>
          </a:p>
        </p:txBody>
      </p:sp>
      <p:pic>
        <p:nvPicPr>
          <p:cNvPr id="6" name="Picture 5" descr="A close-up of a logo&#10;&#10;Description automatically generated">
            <a:extLst>
              <a:ext uri="{FF2B5EF4-FFF2-40B4-BE49-F238E27FC236}">
                <a16:creationId xmlns:a16="http://schemas.microsoft.com/office/drawing/2014/main" id="{55CC9135-500D-F55C-E875-734F6D2E4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344648"/>
            <a:ext cx="4289421" cy="1471452"/>
          </a:xfrm>
          <a:prstGeom prst="rect">
            <a:avLst/>
          </a:prstGeom>
        </p:spPr>
      </p:pic>
      <p:pic>
        <p:nvPicPr>
          <p:cNvPr id="9" name="Picture 8">
            <a:extLst>
              <a:ext uri="{FF2B5EF4-FFF2-40B4-BE49-F238E27FC236}">
                <a16:creationId xmlns:a16="http://schemas.microsoft.com/office/drawing/2014/main" id="{E4B99E9D-C662-6F9A-2793-F432EA25F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2346378"/>
            <a:ext cx="5076308" cy="3429000"/>
          </a:xfrm>
          <a:prstGeom prst="rect">
            <a:avLst/>
          </a:prstGeom>
          <a:ln>
            <a:solidFill>
              <a:schemeClr val="accent1"/>
            </a:solidFill>
          </a:ln>
        </p:spPr>
      </p:pic>
    </p:spTree>
    <p:extLst>
      <p:ext uri="{BB962C8B-B14F-4D97-AF65-F5344CB8AC3E}">
        <p14:creationId xmlns:p14="http://schemas.microsoft.com/office/powerpoint/2010/main" val="1529142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5094</TotalTime>
  <Words>778</Words>
  <Application>Microsoft Office PowerPoint</Application>
  <PresentationFormat>Widescreen</PresentationFormat>
  <Paragraphs>167</Paragraphs>
  <Slides>20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inherit</vt:lpstr>
      <vt:lpstr>Linotype-DINEngschriftStd</vt:lpstr>
      <vt:lpstr>Proxima-Nova</vt:lpstr>
      <vt:lpstr>Roboto</vt:lpstr>
      <vt:lpstr>Sentinel-Book</vt:lpstr>
      <vt:lpstr>sofia-pro</vt:lpstr>
      <vt:lpstr>Wingdings</vt:lpstr>
      <vt:lpstr>Office Theme</vt:lpstr>
      <vt:lpstr>Curtin Geoscientists and Engineers Club: 2024 AGM</vt:lpstr>
      <vt:lpstr>PowerPoint Presentation</vt:lpstr>
      <vt:lpstr>Contact us</vt:lpstr>
      <vt:lpstr>CGEC Objectives</vt:lpstr>
      <vt:lpstr>Benefits</vt:lpstr>
      <vt:lpstr>  Policy</vt:lpstr>
      <vt:lpstr>2024 Reports</vt:lpstr>
      <vt:lpstr>President Report: Successes &amp; Challenges</vt:lpstr>
      <vt:lpstr>PowerPoint Presentation</vt:lpstr>
      <vt:lpstr>PowerPoint Presentation</vt:lpstr>
      <vt:lpstr>PowerPoint Presentation</vt:lpstr>
      <vt:lpstr>President Report: Activities</vt:lpstr>
      <vt:lpstr>PowerPoint Presentation</vt:lpstr>
      <vt:lpstr>PowerPoint Presentation</vt:lpstr>
      <vt:lpstr>PowerPoint Presentation</vt:lpstr>
      <vt:lpstr>PowerPoint Presentation</vt:lpstr>
      <vt:lpstr>Secretary Report: Membership</vt:lpstr>
      <vt:lpstr>Secretary Report: Structure</vt:lpstr>
      <vt:lpstr>Secretary Report: Meetings</vt:lpstr>
      <vt:lpstr>Treasurer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Isaenkov</dc:creator>
  <cp:lastModifiedBy>Emad Al-Hemyari (Student)</cp:lastModifiedBy>
  <cp:revision>89</cp:revision>
  <dcterms:created xsi:type="dcterms:W3CDTF">2021-03-05T04:53:34Z</dcterms:created>
  <dcterms:modified xsi:type="dcterms:W3CDTF">2024-11-27T07:12:18Z</dcterms:modified>
</cp:coreProperties>
</file>