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2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07"/>
    <p:restoredTop sz="94690"/>
  </p:normalViewPr>
  <p:slideViewPr>
    <p:cSldViewPr snapToGrid="0">
      <p:cViewPr>
        <p:scale>
          <a:sx n="91" d="100"/>
          <a:sy n="91" d="100"/>
        </p:scale>
        <p:origin x="872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6B6DEC-0E69-45F3-8F6B-1CBD8EC03036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AA844E-12C5-4054-BDF6-F4BFC453E35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AU"/>
            <a:t>2025 musical profit </a:t>
          </a:r>
          <a:endParaRPr lang="en-US"/>
        </a:p>
      </dgm:t>
    </dgm:pt>
    <dgm:pt modelId="{41E83761-5E7C-4431-B386-659363316B05}" type="parTrans" cxnId="{2A42355F-3918-4C8B-9078-525778B19998}">
      <dgm:prSet/>
      <dgm:spPr/>
      <dgm:t>
        <a:bodyPr/>
        <a:lstStyle/>
        <a:p>
          <a:endParaRPr lang="en-US"/>
        </a:p>
      </dgm:t>
    </dgm:pt>
    <dgm:pt modelId="{154DCBE8-9556-47A4-9850-69FE63CC5B09}" type="sibTrans" cxnId="{2A42355F-3918-4C8B-9078-525778B19998}">
      <dgm:prSet/>
      <dgm:spPr/>
      <dgm:t>
        <a:bodyPr/>
        <a:lstStyle/>
        <a:p>
          <a:endParaRPr lang="en-US"/>
        </a:p>
      </dgm:t>
    </dgm:pt>
    <dgm:pt modelId="{3199DCA2-F048-4513-9E8F-7E1D160AF5C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AU"/>
            <a:t>Bunnings BBQ</a:t>
          </a:r>
          <a:endParaRPr lang="en-US"/>
        </a:p>
      </dgm:t>
    </dgm:pt>
    <dgm:pt modelId="{E6AFF15A-3416-4FF0-9CD7-4146FB31E146}" type="parTrans" cxnId="{1577F65D-7C76-4142-96FA-8236801C22E1}">
      <dgm:prSet/>
      <dgm:spPr/>
      <dgm:t>
        <a:bodyPr/>
        <a:lstStyle/>
        <a:p>
          <a:endParaRPr lang="en-US"/>
        </a:p>
      </dgm:t>
    </dgm:pt>
    <dgm:pt modelId="{6F25609A-9337-4C38-9291-61C6C2105CDC}" type="sibTrans" cxnId="{1577F65D-7C76-4142-96FA-8236801C22E1}">
      <dgm:prSet/>
      <dgm:spPr/>
      <dgm:t>
        <a:bodyPr/>
        <a:lstStyle/>
        <a:p>
          <a:endParaRPr lang="en-US"/>
        </a:p>
      </dgm:t>
    </dgm:pt>
    <dgm:pt modelId="{D1337708-1D59-4998-8D04-D000E8C9AF2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AU" dirty="0"/>
            <a:t>2026 musical performances</a:t>
          </a:r>
          <a:endParaRPr lang="en-US" dirty="0"/>
        </a:p>
      </dgm:t>
    </dgm:pt>
    <dgm:pt modelId="{37457583-A0A4-4BAF-80D7-2BD30A56E922}" type="parTrans" cxnId="{0173B1AB-FD63-4E50-BD29-3401CCD6E9F2}">
      <dgm:prSet/>
      <dgm:spPr/>
      <dgm:t>
        <a:bodyPr/>
        <a:lstStyle/>
        <a:p>
          <a:endParaRPr lang="en-US"/>
        </a:p>
      </dgm:t>
    </dgm:pt>
    <dgm:pt modelId="{DFDFB46A-50C1-48D5-B8CC-08B83CDBB93B}" type="sibTrans" cxnId="{0173B1AB-FD63-4E50-BD29-3401CCD6E9F2}">
      <dgm:prSet/>
      <dgm:spPr/>
      <dgm:t>
        <a:bodyPr/>
        <a:lstStyle/>
        <a:p>
          <a:endParaRPr lang="en-US"/>
        </a:p>
      </dgm:t>
    </dgm:pt>
    <dgm:pt modelId="{F3608992-B94E-4782-957A-D6C55E21701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AU"/>
            <a:t>SSAF Funding</a:t>
          </a:r>
          <a:endParaRPr lang="en-US"/>
        </a:p>
      </dgm:t>
    </dgm:pt>
    <dgm:pt modelId="{926EEAC4-4078-4F7A-8247-5B6EB008698D}" type="parTrans" cxnId="{FE2C8141-8ABD-4F85-A5AB-55F3CB43F8EF}">
      <dgm:prSet/>
      <dgm:spPr/>
      <dgm:t>
        <a:bodyPr/>
        <a:lstStyle/>
        <a:p>
          <a:endParaRPr lang="en-US"/>
        </a:p>
      </dgm:t>
    </dgm:pt>
    <dgm:pt modelId="{3D305EC6-2AFB-47C9-B326-B73A83EF21CE}" type="sibTrans" cxnId="{FE2C8141-8ABD-4F85-A5AB-55F3CB43F8EF}">
      <dgm:prSet/>
      <dgm:spPr/>
      <dgm:t>
        <a:bodyPr/>
        <a:lstStyle/>
        <a:p>
          <a:endParaRPr lang="en-US"/>
        </a:p>
      </dgm:t>
    </dgm:pt>
    <dgm:pt modelId="{0F1A6995-C955-4E75-8A0B-CA9638EC0615}" type="pres">
      <dgm:prSet presAssocID="{3E6B6DEC-0E69-45F3-8F6B-1CBD8EC03036}" presName="root" presStyleCnt="0">
        <dgm:presLayoutVars>
          <dgm:dir/>
          <dgm:resizeHandles val="exact"/>
        </dgm:presLayoutVars>
      </dgm:prSet>
      <dgm:spPr/>
    </dgm:pt>
    <dgm:pt modelId="{D079F205-4048-4762-8C00-A9A026DD0D70}" type="pres">
      <dgm:prSet presAssocID="{B2AA844E-12C5-4054-BDF6-F4BFC453E35B}" presName="compNode" presStyleCnt="0"/>
      <dgm:spPr/>
    </dgm:pt>
    <dgm:pt modelId="{D3B128A9-E243-4764-9998-414FCCA63E1F}" type="pres">
      <dgm:prSet presAssocID="{B2AA844E-12C5-4054-BDF6-F4BFC453E35B}" presName="iconBgRect" presStyleLbl="bgShp" presStyleIdx="0" presStyleCnt="4"/>
      <dgm:spPr/>
    </dgm:pt>
    <dgm:pt modelId="{2CA4DB24-F8A0-4ED3-87CB-1B71C6F43265}" type="pres">
      <dgm:prSet presAssocID="{B2AA844E-12C5-4054-BDF6-F4BFC453E35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usic"/>
        </a:ext>
      </dgm:extLst>
    </dgm:pt>
    <dgm:pt modelId="{05AAC70B-62CB-4BCB-978C-ADA870D40301}" type="pres">
      <dgm:prSet presAssocID="{B2AA844E-12C5-4054-BDF6-F4BFC453E35B}" presName="spaceRect" presStyleCnt="0"/>
      <dgm:spPr/>
    </dgm:pt>
    <dgm:pt modelId="{D779586A-FF03-463B-BDB0-4C7B766109B4}" type="pres">
      <dgm:prSet presAssocID="{B2AA844E-12C5-4054-BDF6-F4BFC453E35B}" presName="textRect" presStyleLbl="revTx" presStyleIdx="0" presStyleCnt="4">
        <dgm:presLayoutVars>
          <dgm:chMax val="1"/>
          <dgm:chPref val="1"/>
        </dgm:presLayoutVars>
      </dgm:prSet>
      <dgm:spPr/>
    </dgm:pt>
    <dgm:pt modelId="{05029FA9-E121-492F-BA7F-EAC975745B84}" type="pres">
      <dgm:prSet presAssocID="{154DCBE8-9556-47A4-9850-69FE63CC5B09}" presName="sibTrans" presStyleCnt="0"/>
      <dgm:spPr/>
    </dgm:pt>
    <dgm:pt modelId="{0B40A51D-957F-4526-9124-4D2D17A0778C}" type="pres">
      <dgm:prSet presAssocID="{3199DCA2-F048-4513-9E8F-7E1D160AF5CC}" presName="compNode" presStyleCnt="0"/>
      <dgm:spPr/>
    </dgm:pt>
    <dgm:pt modelId="{C41C1966-0252-4089-AC0A-23D64787FB67}" type="pres">
      <dgm:prSet presAssocID="{3199DCA2-F048-4513-9E8F-7E1D160AF5CC}" presName="iconBgRect" presStyleLbl="bgShp" presStyleIdx="1" presStyleCnt="4"/>
      <dgm:spPr/>
    </dgm:pt>
    <dgm:pt modelId="{4801D43F-3129-4A99-8065-A8D55E7E97BB}" type="pres">
      <dgm:prSet presAssocID="{3199DCA2-F048-4513-9E8F-7E1D160AF5C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mmer with solid fill"/>
        </a:ext>
      </dgm:extLst>
    </dgm:pt>
    <dgm:pt modelId="{5B9EFEA6-2FA8-4E5C-8AAB-071F99EDCCB3}" type="pres">
      <dgm:prSet presAssocID="{3199DCA2-F048-4513-9E8F-7E1D160AF5CC}" presName="spaceRect" presStyleCnt="0"/>
      <dgm:spPr/>
    </dgm:pt>
    <dgm:pt modelId="{030E1D0A-1555-450B-8A70-1F4E88987D32}" type="pres">
      <dgm:prSet presAssocID="{3199DCA2-F048-4513-9E8F-7E1D160AF5CC}" presName="textRect" presStyleLbl="revTx" presStyleIdx="1" presStyleCnt="4">
        <dgm:presLayoutVars>
          <dgm:chMax val="1"/>
          <dgm:chPref val="1"/>
        </dgm:presLayoutVars>
      </dgm:prSet>
      <dgm:spPr/>
    </dgm:pt>
    <dgm:pt modelId="{1941B73D-F526-402F-895D-67FA8DC737CF}" type="pres">
      <dgm:prSet presAssocID="{6F25609A-9337-4C38-9291-61C6C2105CDC}" presName="sibTrans" presStyleCnt="0"/>
      <dgm:spPr/>
    </dgm:pt>
    <dgm:pt modelId="{0B0889B0-2787-4F4D-BB9D-04606FADC644}" type="pres">
      <dgm:prSet presAssocID="{D1337708-1D59-4998-8D04-D000E8C9AF2F}" presName="compNode" presStyleCnt="0"/>
      <dgm:spPr/>
    </dgm:pt>
    <dgm:pt modelId="{C3A2342D-FBFF-4066-AED4-D4416840FA27}" type="pres">
      <dgm:prSet presAssocID="{D1337708-1D59-4998-8D04-D000E8C9AF2F}" presName="iconBgRect" presStyleLbl="bgShp" presStyleIdx="2" presStyleCnt="4"/>
      <dgm:spPr/>
    </dgm:pt>
    <dgm:pt modelId="{16DB94E2-0002-4F96-A236-156B08924351}" type="pres">
      <dgm:prSet presAssocID="{D1337708-1D59-4998-8D04-D000E8C9AF2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uitar"/>
        </a:ext>
      </dgm:extLst>
    </dgm:pt>
    <dgm:pt modelId="{94596334-553A-442C-A211-26311074BEDE}" type="pres">
      <dgm:prSet presAssocID="{D1337708-1D59-4998-8D04-D000E8C9AF2F}" presName="spaceRect" presStyleCnt="0"/>
      <dgm:spPr/>
    </dgm:pt>
    <dgm:pt modelId="{AA2FDE11-3B53-4DE5-8A7F-828B2DE0522F}" type="pres">
      <dgm:prSet presAssocID="{D1337708-1D59-4998-8D04-D000E8C9AF2F}" presName="textRect" presStyleLbl="revTx" presStyleIdx="2" presStyleCnt="4">
        <dgm:presLayoutVars>
          <dgm:chMax val="1"/>
          <dgm:chPref val="1"/>
        </dgm:presLayoutVars>
      </dgm:prSet>
      <dgm:spPr/>
    </dgm:pt>
    <dgm:pt modelId="{D33BE19E-AE62-48EE-9FE9-94FB5995A5C0}" type="pres">
      <dgm:prSet presAssocID="{DFDFB46A-50C1-48D5-B8CC-08B83CDBB93B}" presName="sibTrans" presStyleCnt="0"/>
      <dgm:spPr/>
    </dgm:pt>
    <dgm:pt modelId="{15EA41FC-784A-4F04-BFAB-E70C497E7C3A}" type="pres">
      <dgm:prSet presAssocID="{F3608992-B94E-4782-957A-D6C55E21701F}" presName="compNode" presStyleCnt="0"/>
      <dgm:spPr/>
    </dgm:pt>
    <dgm:pt modelId="{0C1ABA7C-9DCF-458A-8C84-761DF0E5931F}" type="pres">
      <dgm:prSet presAssocID="{F3608992-B94E-4782-957A-D6C55E21701F}" presName="iconBgRect" presStyleLbl="bgShp" presStyleIdx="3" presStyleCnt="4"/>
      <dgm:spPr/>
    </dgm:pt>
    <dgm:pt modelId="{AA5D0D1C-8315-4F50-BE9B-7E542D6CC266}" type="pres">
      <dgm:prSet presAssocID="{F3608992-B94E-4782-957A-D6C55E21701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3C9FDED-FA5E-4BBF-BD50-E90BD08800DF}" type="pres">
      <dgm:prSet presAssocID="{F3608992-B94E-4782-957A-D6C55E21701F}" presName="spaceRect" presStyleCnt="0"/>
      <dgm:spPr/>
    </dgm:pt>
    <dgm:pt modelId="{E86A01E9-FA6B-4F23-A28F-8984DBC5A6E3}" type="pres">
      <dgm:prSet presAssocID="{F3608992-B94E-4782-957A-D6C55E21701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FE2C8141-8ABD-4F85-A5AB-55F3CB43F8EF}" srcId="{3E6B6DEC-0E69-45F3-8F6B-1CBD8EC03036}" destId="{F3608992-B94E-4782-957A-D6C55E21701F}" srcOrd="3" destOrd="0" parTransId="{926EEAC4-4078-4F7A-8247-5B6EB008698D}" sibTransId="{3D305EC6-2AFB-47C9-B326-B73A83EF21CE}"/>
    <dgm:cxn modelId="{69DDBE41-269E-4EF3-AD74-A7E299DA8BE8}" type="presOf" srcId="{3199DCA2-F048-4513-9E8F-7E1D160AF5CC}" destId="{030E1D0A-1555-450B-8A70-1F4E88987D32}" srcOrd="0" destOrd="0" presId="urn:microsoft.com/office/officeart/2018/5/layout/IconCircleLabelList"/>
    <dgm:cxn modelId="{DFFE3A4D-A0B0-4385-85A1-A81258BD1A98}" type="presOf" srcId="{F3608992-B94E-4782-957A-D6C55E21701F}" destId="{E86A01E9-FA6B-4F23-A28F-8984DBC5A6E3}" srcOrd="0" destOrd="0" presId="urn:microsoft.com/office/officeart/2018/5/layout/IconCircleLabelList"/>
    <dgm:cxn modelId="{FF8E9653-7AEA-48E0-B4B5-F5883E39932A}" type="presOf" srcId="{3E6B6DEC-0E69-45F3-8F6B-1CBD8EC03036}" destId="{0F1A6995-C955-4E75-8A0B-CA9638EC0615}" srcOrd="0" destOrd="0" presId="urn:microsoft.com/office/officeart/2018/5/layout/IconCircleLabelList"/>
    <dgm:cxn modelId="{1577F65D-7C76-4142-96FA-8236801C22E1}" srcId="{3E6B6DEC-0E69-45F3-8F6B-1CBD8EC03036}" destId="{3199DCA2-F048-4513-9E8F-7E1D160AF5CC}" srcOrd="1" destOrd="0" parTransId="{E6AFF15A-3416-4FF0-9CD7-4146FB31E146}" sibTransId="{6F25609A-9337-4C38-9291-61C6C2105CDC}"/>
    <dgm:cxn modelId="{2A42355F-3918-4C8B-9078-525778B19998}" srcId="{3E6B6DEC-0E69-45F3-8F6B-1CBD8EC03036}" destId="{B2AA844E-12C5-4054-BDF6-F4BFC453E35B}" srcOrd="0" destOrd="0" parTransId="{41E83761-5E7C-4431-B386-659363316B05}" sibTransId="{154DCBE8-9556-47A4-9850-69FE63CC5B09}"/>
    <dgm:cxn modelId="{EB9E668D-8CCC-4F22-89DF-C7574544CE11}" type="presOf" srcId="{D1337708-1D59-4998-8D04-D000E8C9AF2F}" destId="{AA2FDE11-3B53-4DE5-8A7F-828B2DE0522F}" srcOrd="0" destOrd="0" presId="urn:microsoft.com/office/officeart/2018/5/layout/IconCircleLabelList"/>
    <dgm:cxn modelId="{0173B1AB-FD63-4E50-BD29-3401CCD6E9F2}" srcId="{3E6B6DEC-0E69-45F3-8F6B-1CBD8EC03036}" destId="{D1337708-1D59-4998-8D04-D000E8C9AF2F}" srcOrd="2" destOrd="0" parTransId="{37457583-A0A4-4BAF-80D7-2BD30A56E922}" sibTransId="{DFDFB46A-50C1-48D5-B8CC-08B83CDBB93B}"/>
    <dgm:cxn modelId="{9D9082DD-FA3C-4AFC-93AE-66F7CD7D659D}" type="presOf" srcId="{B2AA844E-12C5-4054-BDF6-F4BFC453E35B}" destId="{D779586A-FF03-463B-BDB0-4C7B766109B4}" srcOrd="0" destOrd="0" presId="urn:microsoft.com/office/officeart/2018/5/layout/IconCircleLabelList"/>
    <dgm:cxn modelId="{DA2861FE-428E-41D2-943B-3EB65AFAF162}" type="presParOf" srcId="{0F1A6995-C955-4E75-8A0B-CA9638EC0615}" destId="{D079F205-4048-4762-8C00-A9A026DD0D70}" srcOrd="0" destOrd="0" presId="urn:microsoft.com/office/officeart/2018/5/layout/IconCircleLabelList"/>
    <dgm:cxn modelId="{26F454BA-992C-4BAE-A5D3-E99B80555AF7}" type="presParOf" srcId="{D079F205-4048-4762-8C00-A9A026DD0D70}" destId="{D3B128A9-E243-4764-9998-414FCCA63E1F}" srcOrd="0" destOrd="0" presId="urn:microsoft.com/office/officeart/2018/5/layout/IconCircleLabelList"/>
    <dgm:cxn modelId="{4B4B9800-8C5C-4ACB-BAE1-173DD08AC4C1}" type="presParOf" srcId="{D079F205-4048-4762-8C00-A9A026DD0D70}" destId="{2CA4DB24-F8A0-4ED3-87CB-1B71C6F43265}" srcOrd="1" destOrd="0" presId="urn:microsoft.com/office/officeart/2018/5/layout/IconCircleLabelList"/>
    <dgm:cxn modelId="{89A68DD6-71A8-431F-93FD-CE12CB358AE4}" type="presParOf" srcId="{D079F205-4048-4762-8C00-A9A026DD0D70}" destId="{05AAC70B-62CB-4BCB-978C-ADA870D40301}" srcOrd="2" destOrd="0" presId="urn:microsoft.com/office/officeart/2018/5/layout/IconCircleLabelList"/>
    <dgm:cxn modelId="{4E7BE8D7-32B3-4DF2-ADE9-572ADBECC944}" type="presParOf" srcId="{D079F205-4048-4762-8C00-A9A026DD0D70}" destId="{D779586A-FF03-463B-BDB0-4C7B766109B4}" srcOrd="3" destOrd="0" presId="urn:microsoft.com/office/officeart/2018/5/layout/IconCircleLabelList"/>
    <dgm:cxn modelId="{118DD981-336A-42DE-A5F1-CF0AAAA1CF44}" type="presParOf" srcId="{0F1A6995-C955-4E75-8A0B-CA9638EC0615}" destId="{05029FA9-E121-492F-BA7F-EAC975745B84}" srcOrd="1" destOrd="0" presId="urn:microsoft.com/office/officeart/2018/5/layout/IconCircleLabelList"/>
    <dgm:cxn modelId="{055B8AF2-3258-44C4-9A3B-03801B9E01FB}" type="presParOf" srcId="{0F1A6995-C955-4E75-8A0B-CA9638EC0615}" destId="{0B40A51D-957F-4526-9124-4D2D17A0778C}" srcOrd="2" destOrd="0" presId="urn:microsoft.com/office/officeart/2018/5/layout/IconCircleLabelList"/>
    <dgm:cxn modelId="{999103FF-35C1-4E72-890E-1C41FA2649F7}" type="presParOf" srcId="{0B40A51D-957F-4526-9124-4D2D17A0778C}" destId="{C41C1966-0252-4089-AC0A-23D64787FB67}" srcOrd="0" destOrd="0" presId="urn:microsoft.com/office/officeart/2018/5/layout/IconCircleLabelList"/>
    <dgm:cxn modelId="{EBDB48C9-AB60-4244-939A-6F1979A39392}" type="presParOf" srcId="{0B40A51D-957F-4526-9124-4D2D17A0778C}" destId="{4801D43F-3129-4A99-8065-A8D55E7E97BB}" srcOrd="1" destOrd="0" presId="urn:microsoft.com/office/officeart/2018/5/layout/IconCircleLabelList"/>
    <dgm:cxn modelId="{A87A93BF-0C50-4A54-AFA7-11AE0A9BAC3D}" type="presParOf" srcId="{0B40A51D-957F-4526-9124-4D2D17A0778C}" destId="{5B9EFEA6-2FA8-4E5C-8AAB-071F99EDCCB3}" srcOrd="2" destOrd="0" presId="urn:microsoft.com/office/officeart/2018/5/layout/IconCircleLabelList"/>
    <dgm:cxn modelId="{F9403567-96AC-4BA6-8F75-007727C725AF}" type="presParOf" srcId="{0B40A51D-957F-4526-9124-4D2D17A0778C}" destId="{030E1D0A-1555-450B-8A70-1F4E88987D32}" srcOrd="3" destOrd="0" presId="urn:microsoft.com/office/officeart/2018/5/layout/IconCircleLabelList"/>
    <dgm:cxn modelId="{89DEC886-462E-44E6-9CB1-6A282BB7A982}" type="presParOf" srcId="{0F1A6995-C955-4E75-8A0B-CA9638EC0615}" destId="{1941B73D-F526-402F-895D-67FA8DC737CF}" srcOrd="3" destOrd="0" presId="urn:microsoft.com/office/officeart/2018/5/layout/IconCircleLabelList"/>
    <dgm:cxn modelId="{F75C1BF4-E4A3-483B-BACA-DBB73D1E047E}" type="presParOf" srcId="{0F1A6995-C955-4E75-8A0B-CA9638EC0615}" destId="{0B0889B0-2787-4F4D-BB9D-04606FADC644}" srcOrd="4" destOrd="0" presId="urn:microsoft.com/office/officeart/2018/5/layout/IconCircleLabelList"/>
    <dgm:cxn modelId="{11B781A1-A7A8-437C-BA3D-ED97BE4DFCD6}" type="presParOf" srcId="{0B0889B0-2787-4F4D-BB9D-04606FADC644}" destId="{C3A2342D-FBFF-4066-AED4-D4416840FA27}" srcOrd="0" destOrd="0" presId="urn:microsoft.com/office/officeart/2018/5/layout/IconCircleLabelList"/>
    <dgm:cxn modelId="{A242244E-5EAC-4B29-B0DF-35EE53DE30CB}" type="presParOf" srcId="{0B0889B0-2787-4F4D-BB9D-04606FADC644}" destId="{16DB94E2-0002-4F96-A236-156B08924351}" srcOrd="1" destOrd="0" presId="urn:microsoft.com/office/officeart/2018/5/layout/IconCircleLabelList"/>
    <dgm:cxn modelId="{E6D46B1D-CFCE-4B55-8644-80CB960BE26D}" type="presParOf" srcId="{0B0889B0-2787-4F4D-BB9D-04606FADC644}" destId="{94596334-553A-442C-A211-26311074BEDE}" srcOrd="2" destOrd="0" presId="urn:microsoft.com/office/officeart/2018/5/layout/IconCircleLabelList"/>
    <dgm:cxn modelId="{B17622CC-4E71-4DEB-9F41-36D400FC3F9B}" type="presParOf" srcId="{0B0889B0-2787-4F4D-BB9D-04606FADC644}" destId="{AA2FDE11-3B53-4DE5-8A7F-828B2DE0522F}" srcOrd="3" destOrd="0" presId="urn:microsoft.com/office/officeart/2018/5/layout/IconCircleLabelList"/>
    <dgm:cxn modelId="{491D414C-ADA0-4463-8FC3-DB3B6DD28D0F}" type="presParOf" srcId="{0F1A6995-C955-4E75-8A0B-CA9638EC0615}" destId="{D33BE19E-AE62-48EE-9FE9-94FB5995A5C0}" srcOrd="5" destOrd="0" presId="urn:microsoft.com/office/officeart/2018/5/layout/IconCircleLabelList"/>
    <dgm:cxn modelId="{ADF943CF-FBCD-4C77-A51C-25468DB4E6C2}" type="presParOf" srcId="{0F1A6995-C955-4E75-8A0B-CA9638EC0615}" destId="{15EA41FC-784A-4F04-BFAB-E70C497E7C3A}" srcOrd="6" destOrd="0" presId="urn:microsoft.com/office/officeart/2018/5/layout/IconCircleLabelList"/>
    <dgm:cxn modelId="{96E03AC7-4B22-4E2A-BF8A-A3CA40789583}" type="presParOf" srcId="{15EA41FC-784A-4F04-BFAB-E70C497E7C3A}" destId="{0C1ABA7C-9DCF-458A-8C84-761DF0E5931F}" srcOrd="0" destOrd="0" presId="urn:microsoft.com/office/officeart/2018/5/layout/IconCircleLabelList"/>
    <dgm:cxn modelId="{6EB527DB-8752-49DC-BA66-8AD32989E92E}" type="presParOf" srcId="{15EA41FC-784A-4F04-BFAB-E70C497E7C3A}" destId="{AA5D0D1C-8315-4F50-BE9B-7E542D6CC266}" srcOrd="1" destOrd="0" presId="urn:microsoft.com/office/officeart/2018/5/layout/IconCircleLabelList"/>
    <dgm:cxn modelId="{E4F1AD4B-8270-4F00-8B2B-0F275B078E0F}" type="presParOf" srcId="{15EA41FC-784A-4F04-BFAB-E70C497E7C3A}" destId="{73C9FDED-FA5E-4BBF-BD50-E90BD08800DF}" srcOrd="2" destOrd="0" presId="urn:microsoft.com/office/officeart/2018/5/layout/IconCircleLabelList"/>
    <dgm:cxn modelId="{86492CEB-DF7E-436E-90E7-8156BDFB78BA}" type="presParOf" srcId="{15EA41FC-784A-4F04-BFAB-E70C497E7C3A}" destId="{E86A01E9-FA6B-4F23-A28F-8984DBC5A6E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128A9-E243-4764-9998-414FCCA63E1F}">
      <dsp:nvSpPr>
        <dsp:cNvPr id="0" name=""/>
        <dsp:cNvSpPr/>
      </dsp:nvSpPr>
      <dsp:spPr>
        <a:xfrm>
          <a:off x="973190" y="810208"/>
          <a:ext cx="1264141" cy="126414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A4DB24-F8A0-4ED3-87CB-1B71C6F43265}">
      <dsp:nvSpPr>
        <dsp:cNvPr id="0" name=""/>
        <dsp:cNvSpPr/>
      </dsp:nvSpPr>
      <dsp:spPr>
        <a:xfrm>
          <a:off x="1242597" y="1079615"/>
          <a:ext cx="725326" cy="725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79586A-FF03-463B-BDB0-4C7B766109B4}">
      <dsp:nvSpPr>
        <dsp:cNvPr id="0" name=""/>
        <dsp:cNvSpPr/>
      </dsp:nvSpPr>
      <dsp:spPr>
        <a:xfrm>
          <a:off x="569079" y="246809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2000" kern="1200"/>
            <a:t>2025 musical profit </a:t>
          </a:r>
          <a:endParaRPr lang="en-US" sz="2000" kern="1200"/>
        </a:p>
      </dsp:txBody>
      <dsp:txXfrm>
        <a:off x="569079" y="2468098"/>
        <a:ext cx="2072362" cy="720000"/>
      </dsp:txXfrm>
    </dsp:sp>
    <dsp:sp modelId="{C41C1966-0252-4089-AC0A-23D64787FB67}">
      <dsp:nvSpPr>
        <dsp:cNvPr id="0" name=""/>
        <dsp:cNvSpPr/>
      </dsp:nvSpPr>
      <dsp:spPr>
        <a:xfrm>
          <a:off x="3408216" y="810208"/>
          <a:ext cx="1264141" cy="126414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01D43F-3129-4A99-8065-A8D55E7E97BB}">
      <dsp:nvSpPr>
        <dsp:cNvPr id="0" name=""/>
        <dsp:cNvSpPr/>
      </dsp:nvSpPr>
      <dsp:spPr>
        <a:xfrm>
          <a:off x="3677623" y="1079615"/>
          <a:ext cx="725326" cy="725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0E1D0A-1555-450B-8A70-1F4E88987D32}">
      <dsp:nvSpPr>
        <dsp:cNvPr id="0" name=""/>
        <dsp:cNvSpPr/>
      </dsp:nvSpPr>
      <dsp:spPr>
        <a:xfrm>
          <a:off x="3004105" y="246809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2000" kern="1200"/>
            <a:t>Bunnings BBQ</a:t>
          </a:r>
          <a:endParaRPr lang="en-US" sz="2000" kern="1200"/>
        </a:p>
      </dsp:txBody>
      <dsp:txXfrm>
        <a:off x="3004105" y="2468098"/>
        <a:ext cx="2072362" cy="720000"/>
      </dsp:txXfrm>
    </dsp:sp>
    <dsp:sp modelId="{C3A2342D-FBFF-4066-AED4-D4416840FA27}">
      <dsp:nvSpPr>
        <dsp:cNvPr id="0" name=""/>
        <dsp:cNvSpPr/>
      </dsp:nvSpPr>
      <dsp:spPr>
        <a:xfrm>
          <a:off x="5843242" y="810208"/>
          <a:ext cx="1264141" cy="126414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DB94E2-0002-4F96-A236-156B08924351}">
      <dsp:nvSpPr>
        <dsp:cNvPr id="0" name=""/>
        <dsp:cNvSpPr/>
      </dsp:nvSpPr>
      <dsp:spPr>
        <a:xfrm>
          <a:off x="6112649" y="1079615"/>
          <a:ext cx="725326" cy="725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FDE11-3B53-4DE5-8A7F-828B2DE0522F}">
      <dsp:nvSpPr>
        <dsp:cNvPr id="0" name=""/>
        <dsp:cNvSpPr/>
      </dsp:nvSpPr>
      <dsp:spPr>
        <a:xfrm>
          <a:off x="5439131" y="246809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2000" kern="1200" dirty="0"/>
            <a:t>2026 musical performances</a:t>
          </a:r>
          <a:endParaRPr lang="en-US" sz="2000" kern="1200" dirty="0"/>
        </a:p>
      </dsp:txBody>
      <dsp:txXfrm>
        <a:off x="5439131" y="2468098"/>
        <a:ext cx="2072362" cy="720000"/>
      </dsp:txXfrm>
    </dsp:sp>
    <dsp:sp modelId="{0C1ABA7C-9DCF-458A-8C84-761DF0E5931F}">
      <dsp:nvSpPr>
        <dsp:cNvPr id="0" name=""/>
        <dsp:cNvSpPr/>
      </dsp:nvSpPr>
      <dsp:spPr>
        <a:xfrm>
          <a:off x="8278268" y="810208"/>
          <a:ext cx="1264141" cy="126414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5D0D1C-8315-4F50-BE9B-7E542D6CC266}">
      <dsp:nvSpPr>
        <dsp:cNvPr id="0" name=""/>
        <dsp:cNvSpPr/>
      </dsp:nvSpPr>
      <dsp:spPr>
        <a:xfrm>
          <a:off x="8547675" y="1079615"/>
          <a:ext cx="725326" cy="725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6A01E9-FA6B-4F23-A28F-8984DBC5A6E3}">
      <dsp:nvSpPr>
        <dsp:cNvPr id="0" name=""/>
        <dsp:cNvSpPr/>
      </dsp:nvSpPr>
      <dsp:spPr>
        <a:xfrm>
          <a:off x="7874157" y="2468098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2000" kern="1200"/>
            <a:t>SSAF Funding</a:t>
          </a:r>
          <a:endParaRPr lang="en-US" sz="2000" kern="1200"/>
        </a:p>
      </dsp:txBody>
      <dsp:txXfrm>
        <a:off x="7874157" y="2468098"/>
        <a:ext cx="207236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0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09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88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13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91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3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8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846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5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15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5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51" r:id="rId5"/>
    <p:sldLayoutId id="2147483756" r:id="rId6"/>
    <p:sldLayoutId id="2147483752" r:id="rId7"/>
    <p:sldLayoutId id="2147483753" r:id="rId8"/>
    <p:sldLayoutId id="2147483754" r:id="rId9"/>
    <p:sldLayoutId id="2147483755" r:id="rId10"/>
    <p:sldLayoutId id="2147483757" r:id="rId11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C31099-1BBD-40CE-BC60-FCE507419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2846BE-460A-477B-A2F4-52F298BF4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63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8401D34-2155-4B53-A686-7345BE15C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743200" y="0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37BCD97-E1A4-4EBB-8D1C-8CC0B55A6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3990" y="1194074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EDC1F21-AC5B-4D05-9108-5E5D28948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439622" y="194269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BE32B-4BAC-EE26-C223-96FBB1167B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t="29651" r="6" b="6"/>
          <a:stretch>
            <a:fillRect/>
          </a:stretch>
        </p:blipFill>
        <p:spPr>
          <a:xfrm>
            <a:off x="-2" y="10"/>
            <a:ext cx="1218895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F88A12-7D9F-225C-6EB7-429A0E84C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cs typeface="Angsana New"/>
              </a:rPr>
              <a:t>APC Musical Society Financial Breakdown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CC730-9036-B939-0D15-97E46EB7F4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By Charlotte Cronk</a:t>
            </a:r>
          </a:p>
        </p:txBody>
      </p:sp>
    </p:spTree>
    <p:extLst>
      <p:ext uri="{BB962C8B-B14F-4D97-AF65-F5344CB8AC3E}">
        <p14:creationId xmlns:p14="http://schemas.microsoft.com/office/powerpoint/2010/main" val="1653134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B501-0E56-59A5-0063-67DAE2EF2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Sources of Income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52AEB0C-E7F5-26D8-873C-F81C7F6889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213790"/>
              </p:ext>
            </p:extLst>
          </p:nvPr>
        </p:nvGraphicFramePr>
        <p:xfrm>
          <a:off x="838200" y="2178657"/>
          <a:ext cx="10515600" cy="399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813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EE1B-254B-EBD2-001D-7433F90E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gradFill flip="none">
                  <a:gsLst>
                    <a:gs pos="0">
                      <a:srgbClr val="7162FE"/>
                    </a:gs>
                    <a:gs pos="100000">
                      <a:srgbClr val="F900A0">
                        <a:alpha val="70000"/>
                      </a:srgbClr>
                    </a:gs>
                  </a:gsLst>
                  <a:lin ang="0" scaled="1"/>
                  <a:tileRect/>
                </a:gradFill>
                <a:cs typeface="Angsana New"/>
              </a:rPr>
              <a:t>Income Overview</a:t>
            </a:r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5F6AD8-BBFC-908A-A5A2-3EAC6D8418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2331699"/>
              </p:ext>
            </p:extLst>
          </p:nvPr>
        </p:nvGraphicFramePr>
        <p:xfrm>
          <a:off x="838200" y="2178050"/>
          <a:ext cx="10515600" cy="259587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86106714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936561637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Opening Bank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$3207.29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2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SAAF Funding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$2000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97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Bunnings BBQ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$1024.23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91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Musical Tickets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$6860.25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05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Reimbursements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$4450.19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06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$170.64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13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Musical Rights/ Charites and Arts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17549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FB8FDD5-9E6F-B537-4452-555F335AFBA2}"/>
              </a:ext>
            </a:extLst>
          </p:cNvPr>
          <p:cNvSpPr txBox="1"/>
          <p:nvPr/>
        </p:nvSpPr>
        <p:spPr>
          <a:xfrm>
            <a:off x="838200" y="4945379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This also includes the reimbursement of $3,877.43 from the APC JCR from 2025 ticket sales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0DD7F-82CE-5255-A0E0-FF1011FC7A9C}"/>
              </a:ext>
            </a:extLst>
          </p:cNvPr>
          <p:cNvSpPr txBox="1"/>
          <p:nvPr/>
        </p:nvSpPr>
        <p:spPr>
          <a:xfrm>
            <a:off x="838200" y="5697415"/>
            <a:ext cx="2850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92D050"/>
                </a:solidFill>
              </a:rPr>
              <a:t>Income Total: $19,212.60</a:t>
            </a:r>
          </a:p>
        </p:txBody>
      </p:sp>
    </p:spTree>
    <p:extLst>
      <p:ext uri="{BB962C8B-B14F-4D97-AF65-F5344CB8AC3E}">
        <p14:creationId xmlns:p14="http://schemas.microsoft.com/office/powerpoint/2010/main" val="3121221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2FA45-B5D7-165F-CF45-1FDAE788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gradFill flip="none">
                  <a:gsLst>
                    <a:gs pos="0">
                      <a:srgbClr val="7162FE"/>
                    </a:gs>
                    <a:gs pos="100000">
                      <a:srgbClr val="F900A0">
                        <a:alpha val="70000"/>
                      </a:srgbClr>
                    </a:gs>
                  </a:gsLst>
                  <a:lin ang="0" scaled="1"/>
                  <a:tileRect/>
                </a:gradFill>
                <a:cs typeface="Angsana New"/>
              </a:rPr>
              <a:t>Expense Overview</a:t>
            </a:r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49AACDE-1403-254E-D332-DF57F71DC9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383167"/>
              </p:ext>
            </p:extLst>
          </p:nvPr>
        </p:nvGraphicFramePr>
        <p:xfrm>
          <a:off x="838200" y="2178050"/>
          <a:ext cx="10515600" cy="22250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34295773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50689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b="0" dirty="0"/>
                        <a:t>Miscellaneous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0" dirty="0"/>
                        <a:t>$33.45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82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Equipment for Musical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$2083.98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19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Platters for red gala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$1305.25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85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Merch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$183.95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27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Musical Rights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$4277.44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38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Reimbursements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$2019.82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2485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41954AE-FBBB-5FBB-FEE4-5FDD4A07F82F}"/>
              </a:ext>
            </a:extLst>
          </p:cNvPr>
          <p:cNvSpPr txBox="1"/>
          <p:nvPr/>
        </p:nvSpPr>
        <p:spPr>
          <a:xfrm>
            <a:off x="838200" y="4574540"/>
            <a:ext cx="7948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Events: Lifesaver day, bunnings BBQ, red gala event, musical performance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695F3C-356B-711F-7B50-92578B392260}"/>
              </a:ext>
            </a:extLst>
          </p:cNvPr>
          <p:cNvSpPr txBox="1"/>
          <p:nvPr/>
        </p:nvSpPr>
        <p:spPr>
          <a:xfrm>
            <a:off x="838200" y="5807631"/>
            <a:ext cx="3061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Expenses Total: $10,450.66</a:t>
            </a:r>
          </a:p>
        </p:txBody>
      </p:sp>
    </p:spTree>
    <p:extLst>
      <p:ext uri="{BB962C8B-B14F-4D97-AF65-F5344CB8AC3E}">
        <p14:creationId xmlns:p14="http://schemas.microsoft.com/office/powerpoint/2010/main" val="74534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A23E8-4B74-0E52-1977-0250DA26C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gradFill flip="none">
                  <a:gsLst>
                    <a:gs pos="0">
                      <a:srgbClr val="7162FE"/>
                    </a:gs>
                    <a:gs pos="100000">
                      <a:srgbClr val="F900A0">
                        <a:alpha val="70000"/>
                      </a:srgbClr>
                    </a:gs>
                  </a:gsLst>
                  <a:lin ang="0" scaled="1"/>
                  <a:tileRect/>
                </a:gradFill>
                <a:cs typeface="Angsana New"/>
              </a:rPr>
              <a:t>Events Breakdown</a:t>
            </a:r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DAC282-964A-1F9F-58C1-CD43AFDC0E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9103134"/>
              </p:ext>
            </p:extLst>
          </p:nvPr>
        </p:nvGraphicFramePr>
        <p:xfrm>
          <a:off x="838200" y="2178050"/>
          <a:ext cx="105156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6589695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886164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b="0" dirty="0"/>
                        <a:t>Miscellaneous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29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Lifesaver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8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Frame for dino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95004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C851E6D-5039-D28A-E2BB-DC3C05AB0FB8}"/>
              </a:ext>
            </a:extLst>
          </p:cNvPr>
          <p:cNvSpPr txBox="1"/>
          <p:nvPr/>
        </p:nvSpPr>
        <p:spPr>
          <a:xfrm>
            <a:off x="838200" y="3285490"/>
            <a:ext cx="2096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Total: $33.45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3F43971F-8987-A096-7B14-A21DC6FE7A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4053276"/>
              </p:ext>
            </p:extLst>
          </p:nvPr>
        </p:nvGraphicFramePr>
        <p:xfrm>
          <a:off x="838200" y="3654822"/>
          <a:ext cx="105156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6589695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886164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Equipment for Musical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29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Props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$327.80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8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Costumes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$715.54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95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Food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$90.64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88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Microphones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4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Reimbursements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$523.55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09771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3939940-F89B-E27E-CDD2-7A00F7A6E681}"/>
              </a:ext>
            </a:extLst>
          </p:cNvPr>
          <p:cNvSpPr txBox="1"/>
          <p:nvPr/>
        </p:nvSpPr>
        <p:spPr>
          <a:xfrm>
            <a:off x="838200" y="5874782"/>
            <a:ext cx="2096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Total: $2607.53</a:t>
            </a:r>
          </a:p>
        </p:txBody>
      </p:sp>
    </p:spTree>
    <p:extLst>
      <p:ext uri="{BB962C8B-B14F-4D97-AF65-F5344CB8AC3E}">
        <p14:creationId xmlns:p14="http://schemas.microsoft.com/office/powerpoint/2010/main" val="128032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AD940-3285-00B6-9D34-3F9FEE5E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7B556-A695-6B10-A040-2335158BA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736601"/>
          </a:xfrm>
        </p:spPr>
        <p:txBody>
          <a:bodyPr>
            <a:normAutofit fontScale="90000"/>
          </a:bodyPr>
          <a:lstStyle/>
          <a:p>
            <a:r>
              <a:rPr lang="en-US">
                <a:gradFill flip="none">
                  <a:gsLst>
                    <a:gs pos="0">
                      <a:srgbClr val="7162FE"/>
                    </a:gs>
                    <a:gs pos="100000">
                      <a:srgbClr val="F900A0">
                        <a:alpha val="70000"/>
                      </a:srgbClr>
                    </a:gs>
                  </a:gsLst>
                  <a:lin ang="0" scaled="1"/>
                  <a:tileRect/>
                </a:gradFill>
                <a:cs typeface="Angsana New"/>
              </a:rPr>
              <a:t>Events Breakdown</a:t>
            </a:r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20E9F93-B1D0-31A5-D93F-41E7D8FC15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0624649"/>
              </p:ext>
            </p:extLst>
          </p:nvPr>
        </p:nvGraphicFramePr>
        <p:xfrm>
          <a:off x="838200" y="1417638"/>
          <a:ext cx="105156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6589695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886164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b="0" dirty="0"/>
                        <a:t>Platters for Red Gala Event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29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Platters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$1305.25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8783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76E8419-A181-8701-3A90-C5755EAFF3AF}"/>
              </a:ext>
            </a:extLst>
          </p:cNvPr>
          <p:cNvSpPr txBox="1"/>
          <p:nvPr/>
        </p:nvSpPr>
        <p:spPr>
          <a:xfrm>
            <a:off x="838200" y="2154238"/>
            <a:ext cx="2096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Total: $1305.25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42BE9CCF-72AA-74B9-B15D-641FF2FC58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700415"/>
              </p:ext>
            </p:extLst>
          </p:nvPr>
        </p:nvGraphicFramePr>
        <p:xfrm>
          <a:off x="838200" y="2548188"/>
          <a:ext cx="105156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6589695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886164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b="0" dirty="0"/>
                        <a:t>Musical Rights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29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Concord Theatricals/Music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$1281.25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8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Origin Theatrical/ Music rights &amp; Materials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$3284.26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95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Postage for materials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$40.85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88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Reimbursement to Charities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4784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FF05477-B047-B17C-3A81-08B8BCB1AC81}"/>
              </a:ext>
            </a:extLst>
          </p:cNvPr>
          <p:cNvSpPr txBox="1"/>
          <p:nvPr/>
        </p:nvSpPr>
        <p:spPr>
          <a:xfrm>
            <a:off x="838200" y="4421926"/>
            <a:ext cx="2096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Total: $6,106.36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59671CDA-2B04-B43C-C68B-38DA003FF2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3883884"/>
              </p:ext>
            </p:extLst>
          </p:nvPr>
        </p:nvGraphicFramePr>
        <p:xfrm>
          <a:off x="838200" y="4791258"/>
          <a:ext cx="10515600" cy="146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6589695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886164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b="0" dirty="0"/>
                        <a:t>Merch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29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Shirts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87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Iron on paper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942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AU" dirty="0"/>
                        <a:t>Delivery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$9.95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88513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CFC8887-3454-A9FB-E1F7-A9A24C3C34BE}"/>
              </a:ext>
            </a:extLst>
          </p:cNvPr>
          <p:cNvSpPr txBox="1"/>
          <p:nvPr/>
        </p:nvSpPr>
        <p:spPr>
          <a:xfrm>
            <a:off x="838200" y="6259378"/>
            <a:ext cx="2096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Total: $183.95</a:t>
            </a:r>
          </a:p>
        </p:txBody>
      </p:sp>
    </p:spTree>
    <p:extLst>
      <p:ext uri="{BB962C8B-B14F-4D97-AF65-F5344CB8AC3E}">
        <p14:creationId xmlns:p14="http://schemas.microsoft.com/office/powerpoint/2010/main" val="4234141362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221</Words>
  <Application>Microsoft Macintosh PowerPoint</Application>
  <PresentationFormat>Widescreen</PresentationFormat>
  <Paragraphs>81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Angsana New</vt:lpstr>
      <vt:lpstr>Arial</vt:lpstr>
      <vt:lpstr>Avenir Next LT Pro</vt:lpstr>
      <vt:lpstr>Sabon Next LT</vt:lpstr>
      <vt:lpstr>Wingdings</vt:lpstr>
      <vt:lpstr>LuminousVTI</vt:lpstr>
      <vt:lpstr>APC Musical Society Financial Breakdown </vt:lpstr>
      <vt:lpstr>Sources of Income</vt:lpstr>
      <vt:lpstr>Income Overview</vt:lpstr>
      <vt:lpstr>Expense Overview</vt:lpstr>
      <vt:lpstr>Events Breakdown</vt:lpstr>
      <vt:lpstr>Events Breakdown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Cronk</dc:creator>
  <cp:lastModifiedBy>Charlotte Cronk</cp:lastModifiedBy>
  <cp:revision>2</cp:revision>
  <dcterms:created xsi:type="dcterms:W3CDTF">2026-09-17T23:52:34Z</dcterms:created>
  <dcterms:modified xsi:type="dcterms:W3CDTF">2026-09-18T01:57:26Z</dcterms:modified>
</cp:coreProperties>
</file>